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338" r:id="rId3"/>
    <p:sldId id="345" r:id="rId4"/>
    <p:sldId id="346" r:id="rId5"/>
    <p:sldId id="355" r:id="rId6"/>
    <p:sldId id="342" r:id="rId7"/>
    <p:sldId id="347" r:id="rId8"/>
    <p:sldId id="344" r:id="rId9"/>
    <p:sldId id="348" r:id="rId10"/>
    <p:sldId id="356" r:id="rId11"/>
    <p:sldId id="349" r:id="rId12"/>
    <p:sldId id="352" r:id="rId13"/>
    <p:sldId id="358" r:id="rId14"/>
    <p:sldId id="361" r:id="rId15"/>
    <p:sldId id="366" r:id="rId16"/>
    <p:sldId id="367" r:id="rId17"/>
    <p:sldId id="363" r:id="rId18"/>
    <p:sldId id="365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FF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1" autoAdjust="0"/>
    <p:restoredTop sz="94660"/>
  </p:normalViewPr>
  <p:slideViewPr>
    <p:cSldViewPr>
      <p:cViewPr varScale="1">
        <p:scale>
          <a:sx n="68" d="100"/>
          <a:sy n="6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этап (январь 2017)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Компетенции</c:v>
                </c:pt>
                <c:pt idx="1">
                  <c:v>Площадки</c:v>
                </c:pt>
                <c:pt idx="2">
                  <c:v>ПОО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F6-40EE-9720-8270CDF8B1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этап (апрель-июнь 2017)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Компетенции</c:v>
                </c:pt>
                <c:pt idx="1">
                  <c:v>Площадки</c:v>
                </c:pt>
                <c:pt idx="2">
                  <c:v>ПОО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</c:v>
                </c:pt>
                <c:pt idx="1">
                  <c:v>16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F6-40EE-9720-8270CDF8B143}"/>
            </c:ext>
          </c:extLst>
        </c:ser>
        <c:dLbls>
          <c:showVal val="1"/>
        </c:dLbls>
        <c:overlap val="-25"/>
        <c:axId val="76088448"/>
        <c:axId val="76089984"/>
      </c:barChart>
      <c:catAx>
        <c:axId val="7608844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76089984"/>
        <c:crosses val="autoZero"/>
        <c:auto val="1"/>
        <c:lblAlgn val="ctr"/>
        <c:lblOffset val="100"/>
      </c:catAx>
      <c:valAx>
        <c:axId val="760899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60884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4904519988399567E-2"/>
          <c:y val="2.1164315076102665E-2"/>
          <c:w val="0.92041414590297999"/>
          <c:h val="0.19660113522739908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txPr>
    <a:bodyPr/>
    <a:lstStyle/>
    <a:p>
      <a:pPr>
        <a:defRPr sz="2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7318590617302723E-2"/>
          <c:y val="3.5020966202636776E-2"/>
          <c:w val="0.90536281876539459"/>
          <c:h val="0.8300685954687333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Участники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49-4876-A1ED-767A2F8FB1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Участники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49-4876-A1ED-767A2F8FB1D2}"/>
            </c:ext>
          </c:extLst>
        </c:ser>
        <c:dLbls>
          <c:showVal val="1"/>
        </c:dLbls>
        <c:overlap val="-25"/>
        <c:axId val="117147136"/>
        <c:axId val="117148672"/>
      </c:barChart>
      <c:catAx>
        <c:axId val="11714713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148672"/>
        <c:crosses val="autoZero"/>
        <c:auto val="1"/>
        <c:lblAlgn val="ctr"/>
        <c:lblOffset val="100"/>
      </c:catAx>
      <c:valAx>
        <c:axId val="1171486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147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40998-52A5-4925-8E51-804460C0736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AD5412-993F-4423-B664-5285AFD355FC}">
      <dgm:prSet phldrT="[Text]" custT="1"/>
      <dgm:spPr/>
      <dgm:t>
        <a:bodyPr/>
        <a:lstStyle/>
        <a:p>
          <a:r>
            <a:rPr lang="ru-RU" sz="2400" b="1" dirty="0" smtClean="0"/>
            <a:t>2017</a:t>
          </a:r>
          <a:endParaRPr lang="ru-RU" sz="2400" b="1" dirty="0"/>
        </a:p>
      </dgm:t>
    </dgm:pt>
    <dgm:pt modelId="{9400DF26-54A4-4978-A61E-B1E3AF2D04BE}" type="parTrans" cxnId="{15245BD8-C45C-4271-ACFA-9F1C20676571}">
      <dgm:prSet/>
      <dgm:spPr/>
      <dgm:t>
        <a:bodyPr/>
        <a:lstStyle/>
        <a:p>
          <a:endParaRPr lang="ru-RU"/>
        </a:p>
      </dgm:t>
    </dgm:pt>
    <dgm:pt modelId="{DDAB720E-7E7B-46D9-83AC-C0E623CF879A}" type="sibTrans" cxnId="{15245BD8-C45C-4271-ACFA-9F1C20676571}">
      <dgm:prSet/>
      <dgm:spPr/>
      <dgm:t>
        <a:bodyPr/>
        <a:lstStyle/>
        <a:p>
          <a:endParaRPr lang="ru-RU"/>
        </a:p>
      </dgm:t>
    </dgm:pt>
    <dgm:pt modelId="{0D7461A4-4509-4B2A-99DB-FA3FC8EC34AE}">
      <dgm:prSet phldrT="[Text]" custT="1"/>
      <dgm:spPr/>
      <dgm:t>
        <a:bodyPr/>
        <a:lstStyle/>
        <a:p>
          <a:r>
            <a:rPr lang="ru-RU" sz="4000" b="1" dirty="0" smtClean="0">
              <a:solidFill>
                <a:schemeClr val="accent1">
                  <a:lumMod val="50000"/>
                </a:schemeClr>
              </a:solidFill>
            </a:rPr>
            <a:t>АПРОБАЦИЯ</a:t>
          </a:r>
          <a:endParaRPr lang="ru-RU" sz="4000" b="1" dirty="0">
            <a:solidFill>
              <a:schemeClr val="accent1">
                <a:lumMod val="50000"/>
              </a:schemeClr>
            </a:solidFill>
          </a:endParaRPr>
        </a:p>
      </dgm:t>
    </dgm:pt>
    <dgm:pt modelId="{94A6724F-9E5E-408B-8687-95FBAAF16FB2}" type="parTrans" cxnId="{65267462-288E-47F2-8B73-E578D946E0D5}">
      <dgm:prSet/>
      <dgm:spPr/>
      <dgm:t>
        <a:bodyPr/>
        <a:lstStyle/>
        <a:p>
          <a:endParaRPr lang="ru-RU"/>
        </a:p>
      </dgm:t>
    </dgm:pt>
    <dgm:pt modelId="{F048508B-620B-4FB8-B63C-B7C932C3365F}" type="sibTrans" cxnId="{65267462-288E-47F2-8B73-E578D946E0D5}">
      <dgm:prSet/>
      <dgm:spPr/>
      <dgm:t>
        <a:bodyPr/>
        <a:lstStyle/>
        <a:p>
          <a:endParaRPr lang="ru-RU"/>
        </a:p>
      </dgm:t>
    </dgm:pt>
    <dgm:pt modelId="{A144CE04-E276-48A8-BFC8-5AD1EE4FACB9}">
      <dgm:prSet phldrT="[Text]" custT="1"/>
      <dgm:spPr/>
      <dgm:t>
        <a:bodyPr/>
        <a:lstStyle/>
        <a:p>
          <a:r>
            <a:rPr lang="ru-RU" sz="2400" b="1" dirty="0" smtClean="0"/>
            <a:t>2018-2020</a:t>
          </a:r>
          <a:endParaRPr lang="ru-RU" sz="2400" b="1" dirty="0"/>
        </a:p>
      </dgm:t>
    </dgm:pt>
    <dgm:pt modelId="{94EA85B9-AA75-444F-BF0D-097DCE9F099A}" type="parTrans" cxnId="{F9C47B15-BB8C-442D-828E-AE2B8834E6D0}">
      <dgm:prSet/>
      <dgm:spPr/>
      <dgm:t>
        <a:bodyPr/>
        <a:lstStyle/>
        <a:p>
          <a:endParaRPr lang="ru-RU"/>
        </a:p>
      </dgm:t>
    </dgm:pt>
    <dgm:pt modelId="{5CA2C4BE-FF3C-4F42-914E-9EDE9706EF73}" type="sibTrans" cxnId="{F9C47B15-BB8C-442D-828E-AE2B8834E6D0}">
      <dgm:prSet/>
      <dgm:spPr/>
      <dgm:t>
        <a:bodyPr/>
        <a:lstStyle/>
        <a:p>
          <a:endParaRPr lang="ru-RU"/>
        </a:p>
      </dgm:t>
    </dgm:pt>
    <dgm:pt modelId="{FF92847A-B1F4-41ED-B675-E1C6270BA4E2}">
      <dgm:prSet phldrT="[Text]" custT="1"/>
      <dgm:spPr/>
      <dgm:t>
        <a:bodyPr/>
        <a:lstStyle/>
        <a:p>
          <a:r>
            <a:rPr lang="ru-RU" sz="4000" b="1" dirty="0" smtClean="0">
              <a:solidFill>
                <a:schemeClr val="accent1">
                  <a:lumMod val="50000"/>
                </a:schemeClr>
              </a:solidFill>
            </a:rPr>
            <a:t>ВНЕДРЕНИЕ</a:t>
          </a:r>
          <a:endParaRPr lang="ru-RU" sz="4000" b="1" dirty="0">
            <a:solidFill>
              <a:schemeClr val="accent1">
                <a:lumMod val="50000"/>
              </a:schemeClr>
            </a:solidFill>
          </a:endParaRPr>
        </a:p>
      </dgm:t>
    </dgm:pt>
    <dgm:pt modelId="{76930F46-F7BF-48B2-8065-EEC97C88EF74}" type="parTrans" cxnId="{4664DF10-CD6C-492F-B1B3-34EC80B3F2EE}">
      <dgm:prSet/>
      <dgm:spPr/>
      <dgm:t>
        <a:bodyPr/>
        <a:lstStyle/>
        <a:p>
          <a:endParaRPr lang="ru-RU"/>
        </a:p>
      </dgm:t>
    </dgm:pt>
    <dgm:pt modelId="{16986FCA-9266-4735-90C8-307364DA360B}" type="sibTrans" cxnId="{4664DF10-CD6C-492F-B1B3-34EC80B3F2EE}">
      <dgm:prSet/>
      <dgm:spPr/>
      <dgm:t>
        <a:bodyPr/>
        <a:lstStyle/>
        <a:p>
          <a:endParaRPr lang="ru-RU"/>
        </a:p>
      </dgm:t>
    </dgm:pt>
    <dgm:pt modelId="{B83A7598-6A02-4F0F-84DC-8D486B903F21}" type="pres">
      <dgm:prSet presAssocID="{71840998-52A5-4925-8E51-804460C073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944FC9-BAB4-4CAE-B77E-D686C0974A6B}" type="pres">
      <dgm:prSet presAssocID="{4CAD5412-993F-4423-B664-5285AFD355FC}" presName="composite" presStyleCnt="0"/>
      <dgm:spPr/>
    </dgm:pt>
    <dgm:pt modelId="{EACAEEEA-77E4-45D9-90F3-6FF87B93196A}" type="pres">
      <dgm:prSet presAssocID="{4CAD5412-993F-4423-B664-5285AFD355F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95BEC-7BCF-4703-9B52-AA3383911532}" type="pres">
      <dgm:prSet presAssocID="{4CAD5412-993F-4423-B664-5285AFD355FC}" presName="descendantText" presStyleLbl="alignAcc1" presStyleIdx="0" presStyleCnt="2" custLinFactNeighborX="3824" custLinFactNeighborY="8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95848-EC86-4A5E-94EE-3A00B75C9D5D}" type="pres">
      <dgm:prSet presAssocID="{DDAB720E-7E7B-46D9-83AC-C0E623CF879A}" presName="sp" presStyleCnt="0"/>
      <dgm:spPr/>
    </dgm:pt>
    <dgm:pt modelId="{13F5C2D1-9A47-46BD-AE71-7F9B4BAE4B8D}" type="pres">
      <dgm:prSet presAssocID="{A144CE04-E276-48A8-BFC8-5AD1EE4FACB9}" presName="composite" presStyleCnt="0"/>
      <dgm:spPr/>
    </dgm:pt>
    <dgm:pt modelId="{F13882E5-8101-4DE3-AE6B-9DF1B3DD5EBE}" type="pres">
      <dgm:prSet presAssocID="{A144CE04-E276-48A8-BFC8-5AD1EE4FACB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AC4C7-557E-4594-AEB2-234C6A3A2E17}" type="pres">
      <dgm:prSet presAssocID="{A144CE04-E276-48A8-BFC8-5AD1EE4FACB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45BD8-C45C-4271-ACFA-9F1C20676571}" srcId="{71840998-52A5-4925-8E51-804460C07365}" destId="{4CAD5412-993F-4423-B664-5285AFD355FC}" srcOrd="0" destOrd="0" parTransId="{9400DF26-54A4-4978-A61E-B1E3AF2D04BE}" sibTransId="{DDAB720E-7E7B-46D9-83AC-C0E623CF879A}"/>
    <dgm:cxn modelId="{E6C25362-0C49-4BE5-A896-E304550BD624}" type="presOf" srcId="{FF92847A-B1F4-41ED-B675-E1C6270BA4E2}" destId="{8B3AC4C7-557E-4594-AEB2-234C6A3A2E17}" srcOrd="0" destOrd="0" presId="urn:microsoft.com/office/officeart/2005/8/layout/chevron2"/>
    <dgm:cxn modelId="{4664DF10-CD6C-492F-B1B3-34EC80B3F2EE}" srcId="{A144CE04-E276-48A8-BFC8-5AD1EE4FACB9}" destId="{FF92847A-B1F4-41ED-B675-E1C6270BA4E2}" srcOrd="0" destOrd="0" parTransId="{76930F46-F7BF-48B2-8065-EEC97C88EF74}" sibTransId="{16986FCA-9266-4735-90C8-307364DA360B}"/>
    <dgm:cxn modelId="{BF5C07D2-9300-4087-840A-E9FCCD81E319}" type="presOf" srcId="{A144CE04-E276-48A8-BFC8-5AD1EE4FACB9}" destId="{F13882E5-8101-4DE3-AE6B-9DF1B3DD5EBE}" srcOrd="0" destOrd="0" presId="urn:microsoft.com/office/officeart/2005/8/layout/chevron2"/>
    <dgm:cxn modelId="{5449CC52-36DC-4BA1-BB4D-4C57E0B87A1F}" type="presOf" srcId="{71840998-52A5-4925-8E51-804460C07365}" destId="{B83A7598-6A02-4F0F-84DC-8D486B903F21}" srcOrd="0" destOrd="0" presId="urn:microsoft.com/office/officeart/2005/8/layout/chevron2"/>
    <dgm:cxn modelId="{040603D1-7FCB-4471-834A-843CAF822020}" type="presOf" srcId="{0D7461A4-4509-4B2A-99DB-FA3FC8EC34AE}" destId="{71C95BEC-7BCF-4703-9B52-AA3383911532}" srcOrd="0" destOrd="0" presId="urn:microsoft.com/office/officeart/2005/8/layout/chevron2"/>
    <dgm:cxn modelId="{65267462-288E-47F2-8B73-E578D946E0D5}" srcId="{4CAD5412-993F-4423-B664-5285AFD355FC}" destId="{0D7461A4-4509-4B2A-99DB-FA3FC8EC34AE}" srcOrd="0" destOrd="0" parTransId="{94A6724F-9E5E-408B-8687-95FBAAF16FB2}" sibTransId="{F048508B-620B-4FB8-B63C-B7C932C3365F}"/>
    <dgm:cxn modelId="{D64921F8-73BC-45C2-80A1-E7DE6EBBB862}" type="presOf" srcId="{4CAD5412-993F-4423-B664-5285AFD355FC}" destId="{EACAEEEA-77E4-45D9-90F3-6FF87B93196A}" srcOrd="0" destOrd="0" presId="urn:microsoft.com/office/officeart/2005/8/layout/chevron2"/>
    <dgm:cxn modelId="{F9C47B15-BB8C-442D-828E-AE2B8834E6D0}" srcId="{71840998-52A5-4925-8E51-804460C07365}" destId="{A144CE04-E276-48A8-BFC8-5AD1EE4FACB9}" srcOrd="1" destOrd="0" parTransId="{94EA85B9-AA75-444F-BF0D-097DCE9F099A}" sibTransId="{5CA2C4BE-FF3C-4F42-914E-9EDE9706EF73}"/>
    <dgm:cxn modelId="{11034AE0-2718-47C7-9AFC-1297A64AB09F}" type="presParOf" srcId="{B83A7598-6A02-4F0F-84DC-8D486B903F21}" destId="{12944FC9-BAB4-4CAE-B77E-D686C0974A6B}" srcOrd="0" destOrd="0" presId="urn:microsoft.com/office/officeart/2005/8/layout/chevron2"/>
    <dgm:cxn modelId="{A175AEC1-1C53-4804-A351-6CDF7C9E4C40}" type="presParOf" srcId="{12944FC9-BAB4-4CAE-B77E-D686C0974A6B}" destId="{EACAEEEA-77E4-45D9-90F3-6FF87B93196A}" srcOrd="0" destOrd="0" presId="urn:microsoft.com/office/officeart/2005/8/layout/chevron2"/>
    <dgm:cxn modelId="{9F1FF200-3976-452F-A352-AEC16773D3EE}" type="presParOf" srcId="{12944FC9-BAB4-4CAE-B77E-D686C0974A6B}" destId="{71C95BEC-7BCF-4703-9B52-AA3383911532}" srcOrd="1" destOrd="0" presId="urn:microsoft.com/office/officeart/2005/8/layout/chevron2"/>
    <dgm:cxn modelId="{B50D32D0-A456-441A-9603-AFE1E3818775}" type="presParOf" srcId="{B83A7598-6A02-4F0F-84DC-8D486B903F21}" destId="{8A295848-EC86-4A5E-94EE-3A00B75C9D5D}" srcOrd="1" destOrd="0" presId="urn:microsoft.com/office/officeart/2005/8/layout/chevron2"/>
    <dgm:cxn modelId="{078D780B-0E20-4443-88B6-918174D99759}" type="presParOf" srcId="{B83A7598-6A02-4F0F-84DC-8D486B903F21}" destId="{13F5C2D1-9A47-46BD-AE71-7F9B4BAE4B8D}" srcOrd="2" destOrd="0" presId="urn:microsoft.com/office/officeart/2005/8/layout/chevron2"/>
    <dgm:cxn modelId="{4939E4C6-62DC-4E1C-ABBD-84419A2AB496}" type="presParOf" srcId="{13F5C2D1-9A47-46BD-AE71-7F9B4BAE4B8D}" destId="{F13882E5-8101-4DE3-AE6B-9DF1B3DD5EBE}" srcOrd="0" destOrd="0" presId="urn:microsoft.com/office/officeart/2005/8/layout/chevron2"/>
    <dgm:cxn modelId="{C0675946-26D7-4579-BBBF-67BD8DA091A9}" type="presParOf" srcId="{13F5C2D1-9A47-46BD-AE71-7F9B4BAE4B8D}" destId="{8B3AC4C7-557E-4594-AEB2-234C6A3A2E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BE663D-F6A0-4851-B564-86EDE2C697D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0FB038-9A7B-4C67-A4E7-09E44FE0E5DF}">
      <dgm:prSet phldrT="[Text]"/>
      <dgm:spPr/>
      <dgm:t>
        <a:bodyPr/>
        <a:lstStyle/>
        <a:p>
          <a:r>
            <a:rPr lang="ru-RU" b="1" dirty="0" smtClean="0"/>
            <a:t>7</a:t>
          </a:r>
          <a:endParaRPr lang="ru-RU" b="1" dirty="0"/>
        </a:p>
      </dgm:t>
    </dgm:pt>
    <dgm:pt modelId="{1C922D89-2BED-4637-9455-89A18F481E7F}" type="parTrans" cxnId="{434AFE99-C82B-4C90-A576-19700A21B056}">
      <dgm:prSet/>
      <dgm:spPr/>
      <dgm:t>
        <a:bodyPr/>
        <a:lstStyle/>
        <a:p>
          <a:endParaRPr lang="ru-RU"/>
        </a:p>
      </dgm:t>
    </dgm:pt>
    <dgm:pt modelId="{1366C6C9-CFD6-47EB-9F86-FF17DC44D304}" type="sibTrans" cxnId="{434AFE99-C82B-4C90-A576-19700A21B056}">
      <dgm:prSet/>
      <dgm:spPr/>
      <dgm:t>
        <a:bodyPr/>
        <a:lstStyle/>
        <a:p>
          <a:endParaRPr lang="ru-RU"/>
        </a:p>
      </dgm:t>
    </dgm:pt>
    <dgm:pt modelId="{1E5223B5-C482-4375-BC0E-9309FE241103}">
      <dgm:prSet phldrT="[Text]"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Компетенций: малярные и декоративные работы, столярное дело, плотницкое дело, сантехника и отопление, электромонтаж, сварочные технологии, ремонт и обслуживание легковых автомобилей 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4ADD4F-97CA-4778-B9F5-6A9309666910}" type="parTrans" cxnId="{973438AD-5D54-483E-97C6-892B05DDF0ED}">
      <dgm:prSet/>
      <dgm:spPr/>
      <dgm:t>
        <a:bodyPr/>
        <a:lstStyle/>
        <a:p>
          <a:endParaRPr lang="ru-RU"/>
        </a:p>
      </dgm:t>
    </dgm:pt>
    <dgm:pt modelId="{B6885DC2-9D25-4C36-9663-0285E8BEB65F}" type="sibTrans" cxnId="{973438AD-5D54-483E-97C6-892B05DDF0ED}">
      <dgm:prSet/>
      <dgm:spPr/>
      <dgm:t>
        <a:bodyPr/>
        <a:lstStyle/>
        <a:p>
          <a:endParaRPr lang="ru-RU"/>
        </a:p>
      </dgm:t>
    </dgm:pt>
    <dgm:pt modelId="{198B2AC8-55CE-40B0-9F39-D20D0A901DED}">
      <dgm:prSet phldrT="[Text]"/>
      <dgm:spPr/>
      <dgm:t>
        <a:bodyPr/>
        <a:lstStyle/>
        <a:p>
          <a:r>
            <a:rPr lang="ru-RU" b="1" dirty="0" smtClean="0"/>
            <a:t>4</a:t>
          </a:r>
          <a:endParaRPr lang="ru-RU" b="1" dirty="0"/>
        </a:p>
      </dgm:t>
    </dgm:pt>
    <dgm:pt modelId="{EBD50359-275A-421D-BF7D-FA46B1108537}" type="parTrans" cxnId="{07E9E0B3-CE3A-40D5-B49E-DE5A4E9A997C}">
      <dgm:prSet/>
      <dgm:spPr/>
      <dgm:t>
        <a:bodyPr/>
        <a:lstStyle/>
        <a:p>
          <a:endParaRPr lang="ru-RU"/>
        </a:p>
      </dgm:t>
    </dgm:pt>
    <dgm:pt modelId="{62E32CF4-77AC-4DA4-8DC3-83AAD6336A42}" type="sibTrans" cxnId="{07E9E0B3-CE3A-40D5-B49E-DE5A4E9A997C}">
      <dgm:prSet/>
      <dgm:spPr/>
      <dgm:t>
        <a:bodyPr/>
        <a:lstStyle/>
        <a:p>
          <a:endParaRPr lang="ru-RU"/>
        </a:p>
      </dgm:t>
    </dgm:pt>
    <dgm:pt modelId="{0EAA9BB3-F760-49AC-8351-9205B8C77F29}">
      <dgm:prSet phldrT="[Text]"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Площадки: МЦК - Техникум имени С.П. Королева, Павлово-Посадский техникум, Сергиево-Посадский колледж, Щелковский колледж</a:t>
          </a:r>
        </a:p>
      </dgm:t>
    </dgm:pt>
    <dgm:pt modelId="{AF81CA3E-F0D4-4C6D-9AAD-A26310582EA6}" type="parTrans" cxnId="{672186E5-FF29-4E7A-B6D4-98BD0FF270EF}">
      <dgm:prSet/>
      <dgm:spPr/>
      <dgm:t>
        <a:bodyPr/>
        <a:lstStyle/>
        <a:p>
          <a:endParaRPr lang="ru-RU"/>
        </a:p>
      </dgm:t>
    </dgm:pt>
    <dgm:pt modelId="{B0D3F56F-3162-4A97-9DA7-BE00389EBBA2}" type="sibTrans" cxnId="{672186E5-FF29-4E7A-B6D4-98BD0FF270EF}">
      <dgm:prSet/>
      <dgm:spPr/>
      <dgm:t>
        <a:bodyPr/>
        <a:lstStyle/>
        <a:p>
          <a:endParaRPr lang="ru-RU"/>
        </a:p>
      </dgm:t>
    </dgm:pt>
    <dgm:pt modelId="{E5F04051-6EE6-4D6B-931E-1358891EF276}">
      <dgm:prSet phldrT="[Text]"/>
      <dgm:spPr/>
      <dgm:t>
        <a:bodyPr/>
        <a:lstStyle/>
        <a:p>
          <a:r>
            <a:rPr lang="ru-RU" b="1" dirty="0" smtClean="0"/>
            <a:t>23</a:t>
          </a:r>
          <a:r>
            <a:rPr lang="ru-RU" dirty="0" smtClean="0"/>
            <a:t> </a:t>
          </a:r>
          <a:endParaRPr lang="ru-RU" dirty="0"/>
        </a:p>
      </dgm:t>
    </dgm:pt>
    <dgm:pt modelId="{380FBFEC-D230-4216-8F67-B1215C5344CD}" type="parTrans" cxnId="{10D0265B-F493-48AD-AD25-3649944E86C0}">
      <dgm:prSet/>
      <dgm:spPr/>
      <dgm:t>
        <a:bodyPr/>
        <a:lstStyle/>
        <a:p>
          <a:endParaRPr lang="ru-RU"/>
        </a:p>
      </dgm:t>
    </dgm:pt>
    <dgm:pt modelId="{9FBDAB7E-3BA2-4FF4-9466-FFAA1032BDB6}" type="sibTrans" cxnId="{10D0265B-F493-48AD-AD25-3649944E86C0}">
      <dgm:prSet/>
      <dgm:spPr/>
      <dgm:t>
        <a:bodyPr/>
        <a:lstStyle/>
        <a:p>
          <a:endParaRPr lang="ru-RU"/>
        </a:p>
      </dgm:t>
    </dgm:pt>
    <dgm:pt modelId="{828B7FCC-B2E4-4B35-BAD7-A164A3C32E97}">
      <dgm:prSet phldrT="[Text]"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ПОО – участники ДЭ (всего 411 выпускников)</a:t>
          </a:r>
        </a:p>
      </dgm:t>
    </dgm:pt>
    <dgm:pt modelId="{C0D29C19-22EC-4EE1-A8EA-1586E7CC38A4}" type="parTrans" cxnId="{4B43B5BD-3E66-497F-BE92-DFD9F3D9B92E}">
      <dgm:prSet/>
      <dgm:spPr/>
      <dgm:t>
        <a:bodyPr/>
        <a:lstStyle/>
        <a:p>
          <a:endParaRPr lang="ru-RU"/>
        </a:p>
      </dgm:t>
    </dgm:pt>
    <dgm:pt modelId="{ECA55EDA-CA03-43B3-B85E-6EA69F331CBF}" type="sibTrans" cxnId="{4B43B5BD-3E66-497F-BE92-DFD9F3D9B92E}">
      <dgm:prSet/>
      <dgm:spPr/>
      <dgm:t>
        <a:bodyPr/>
        <a:lstStyle/>
        <a:p>
          <a:endParaRPr lang="ru-RU"/>
        </a:p>
      </dgm:t>
    </dgm:pt>
    <dgm:pt modelId="{58337B5D-9951-430D-ABC0-98A4CDDEE49D}" type="pres">
      <dgm:prSet presAssocID="{C5BE663D-F6A0-4851-B564-86EDE2C697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9D2EFD-1B80-4512-8D46-D98AC2266DE0}" type="pres">
      <dgm:prSet presAssocID="{0F0FB038-9A7B-4C67-A4E7-09E44FE0E5DF}" presName="composite" presStyleCnt="0"/>
      <dgm:spPr/>
    </dgm:pt>
    <dgm:pt modelId="{FD9D01E6-4112-4D4A-8C6A-AAF3A122E90C}" type="pres">
      <dgm:prSet presAssocID="{0F0FB038-9A7B-4C67-A4E7-09E44FE0E5D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655F7-0C1B-401D-8FDA-EB56A6F919B4}" type="pres">
      <dgm:prSet presAssocID="{0F0FB038-9A7B-4C67-A4E7-09E44FE0E5DF}" presName="descendantText" presStyleLbl="alignAcc1" presStyleIdx="0" presStyleCnt="3" custScaleY="139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9C58D-9B09-43DC-879C-76E611E7C3AF}" type="pres">
      <dgm:prSet presAssocID="{1366C6C9-CFD6-47EB-9F86-FF17DC44D304}" presName="sp" presStyleCnt="0"/>
      <dgm:spPr/>
    </dgm:pt>
    <dgm:pt modelId="{B06F518A-372B-423A-8F81-8A01DD66F902}" type="pres">
      <dgm:prSet presAssocID="{198B2AC8-55CE-40B0-9F39-D20D0A901DED}" presName="composite" presStyleCnt="0"/>
      <dgm:spPr/>
    </dgm:pt>
    <dgm:pt modelId="{5353FFFD-794B-41EE-A8CA-28358426A5BA}" type="pres">
      <dgm:prSet presAssocID="{198B2AC8-55CE-40B0-9F39-D20D0A901D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69187-0E5A-4640-B2C8-90822C5E04B0}" type="pres">
      <dgm:prSet presAssocID="{198B2AC8-55CE-40B0-9F39-D20D0A901D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26EF2-5B92-4318-909F-97EC7B953FF1}" type="pres">
      <dgm:prSet presAssocID="{62E32CF4-77AC-4DA4-8DC3-83AAD6336A42}" presName="sp" presStyleCnt="0"/>
      <dgm:spPr/>
    </dgm:pt>
    <dgm:pt modelId="{225E4370-D51D-476C-BBE3-1B7D40842203}" type="pres">
      <dgm:prSet presAssocID="{E5F04051-6EE6-4D6B-931E-1358891EF276}" presName="composite" presStyleCnt="0"/>
      <dgm:spPr/>
    </dgm:pt>
    <dgm:pt modelId="{56BC9A02-1201-4F74-AC30-F74DB345D89A}" type="pres">
      <dgm:prSet presAssocID="{E5F04051-6EE6-4D6B-931E-1358891EF27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0D181-C118-4933-B156-6FA216499A88}" type="pres">
      <dgm:prSet presAssocID="{E5F04051-6EE6-4D6B-931E-1358891EF27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C322E-87E9-4B64-AF10-4EDB1AC55BB6}" type="presOf" srcId="{828B7FCC-B2E4-4B35-BAD7-A164A3C32E97}" destId="{3AC0D181-C118-4933-B156-6FA216499A88}" srcOrd="0" destOrd="0" presId="urn:microsoft.com/office/officeart/2005/8/layout/chevron2"/>
    <dgm:cxn modelId="{68475B35-8818-490B-8742-5D53F04A03E4}" type="presOf" srcId="{C5BE663D-F6A0-4851-B564-86EDE2C697D3}" destId="{58337B5D-9951-430D-ABC0-98A4CDDEE49D}" srcOrd="0" destOrd="0" presId="urn:microsoft.com/office/officeart/2005/8/layout/chevron2"/>
    <dgm:cxn modelId="{4B43B5BD-3E66-497F-BE92-DFD9F3D9B92E}" srcId="{E5F04051-6EE6-4D6B-931E-1358891EF276}" destId="{828B7FCC-B2E4-4B35-BAD7-A164A3C32E97}" srcOrd="0" destOrd="0" parTransId="{C0D29C19-22EC-4EE1-A8EA-1586E7CC38A4}" sibTransId="{ECA55EDA-CA03-43B3-B85E-6EA69F331CBF}"/>
    <dgm:cxn modelId="{10D0265B-F493-48AD-AD25-3649944E86C0}" srcId="{C5BE663D-F6A0-4851-B564-86EDE2C697D3}" destId="{E5F04051-6EE6-4D6B-931E-1358891EF276}" srcOrd="2" destOrd="0" parTransId="{380FBFEC-D230-4216-8F67-B1215C5344CD}" sibTransId="{9FBDAB7E-3BA2-4FF4-9466-FFAA1032BDB6}"/>
    <dgm:cxn modelId="{672186E5-FF29-4E7A-B6D4-98BD0FF270EF}" srcId="{198B2AC8-55CE-40B0-9F39-D20D0A901DED}" destId="{0EAA9BB3-F760-49AC-8351-9205B8C77F29}" srcOrd="0" destOrd="0" parTransId="{AF81CA3E-F0D4-4C6D-9AAD-A26310582EA6}" sibTransId="{B0D3F56F-3162-4A97-9DA7-BE00389EBBA2}"/>
    <dgm:cxn modelId="{A72E45EB-659D-4BB5-B74D-15E36088205D}" type="presOf" srcId="{1E5223B5-C482-4375-BC0E-9309FE241103}" destId="{D5D655F7-0C1B-401D-8FDA-EB56A6F919B4}" srcOrd="0" destOrd="0" presId="urn:microsoft.com/office/officeart/2005/8/layout/chevron2"/>
    <dgm:cxn modelId="{2B5CF7B0-1D97-455B-8334-CA0CA72FFD21}" type="presOf" srcId="{E5F04051-6EE6-4D6B-931E-1358891EF276}" destId="{56BC9A02-1201-4F74-AC30-F74DB345D89A}" srcOrd="0" destOrd="0" presId="urn:microsoft.com/office/officeart/2005/8/layout/chevron2"/>
    <dgm:cxn modelId="{07E9E0B3-CE3A-40D5-B49E-DE5A4E9A997C}" srcId="{C5BE663D-F6A0-4851-B564-86EDE2C697D3}" destId="{198B2AC8-55CE-40B0-9F39-D20D0A901DED}" srcOrd="1" destOrd="0" parTransId="{EBD50359-275A-421D-BF7D-FA46B1108537}" sibTransId="{62E32CF4-77AC-4DA4-8DC3-83AAD6336A42}"/>
    <dgm:cxn modelId="{434AFE99-C82B-4C90-A576-19700A21B056}" srcId="{C5BE663D-F6A0-4851-B564-86EDE2C697D3}" destId="{0F0FB038-9A7B-4C67-A4E7-09E44FE0E5DF}" srcOrd="0" destOrd="0" parTransId="{1C922D89-2BED-4637-9455-89A18F481E7F}" sibTransId="{1366C6C9-CFD6-47EB-9F86-FF17DC44D304}"/>
    <dgm:cxn modelId="{973438AD-5D54-483E-97C6-892B05DDF0ED}" srcId="{0F0FB038-9A7B-4C67-A4E7-09E44FE0E5DF}" destId="{1E5223B5-C482-4375-BC0E-9309FE241103}" srcOrd="0" destOrd="0" parTransId="{5C4ADD4F-97CA-4778-B9F5-6A9309666910}" sibTransId="{B6885DC2-9D25-4C36-9663-0285E8BEB65F}"/>
    <dgm:cxn modelId="{7F3C2BC7-4827-4743-8EBD-6D82651C61F6}" type="presOf" srcId="{198B2AC8-55CE-40B0-9F39-D20D0A901DED}" destId="{5353FFFD-794B-41EE-A8CA-28358426A5BA}" srcOrd="0" destOrd="0" presId="urn:microsoft.com/office/officeart/2005/8/layout/chevron2"/>
    <dgm:cxn modelId="{868B358F-1DD6-4B22-9CB7-A4C73C725A00}" type="presOf" srcId="{0EAA9BB3-F760-49AC-8351-9205B8C77F29}" destId="{18469187-0E5A-4640-B2C8-90822C5E04B0}" srcOrd="0" destOrd="0" presId="urn:microsoft.com/office/officeart/2005/8/layout/chevron2"/>
    <dgm:cxn modelId="{CF40F73E-8A73-4F68-8ED9-C8D826FDB0BB}" type="presOf" srcId="{0F0FB038-9A7B-4C67-A4E7-09E44FE0E5DF}" destId="{FD9D01E6-4112-4D4A-8C6A-AAF3A122E90C}" srcOrd="0" destOrd="0" presId="urn:microsoft.com/office/officeart/2005/8/layout/chevron2"/>
    <dgm:cxn modelId="{A225B484-DC61-486A-8E81-5F0D2097855C}" type="presParOf" srcId="{58337B5D-9951-430D-ABC0-98A4CDDEE49D}" destId="{899D2EFD-1B80-4512-8D46-D98AC2266DE0}" srcOrd="0" destOrd="0" presId="urn:microsoft.com/office/officeart/2005/8/layout/chevron2"/>
    <dgm:cxn modelId="{0F581418-7657-4F55-9DB8-A190CD2E3860}" type="presParOf" srcId="{899D2EFD-1B80-4512-8D46-D98AC2266DE0}" destId="{FD9D01E6-4112-4D4A-8C6A-AAF3A122E90C}" srcOrd="0" destOrd="0" presId="urn:microsoft.com/office/officeart/2005/8/layout/chevron2"/>
    <dgm:cxn modelId="{B6A71138-1D4F-40AF-AD2E-DE7BC9F14F5F}" type="presParOf" srcId="{899D2EFD-1B80-4512-8D46-D98AC2266DE0}" destId="{D5D655F7-0C1B-401D-8FDA-EB56A6F919B4}" srcOrd="1" destOrd="0" presId="urn:microsoft.com/office/officeart/2005/8/layout/chevron2"/>
    <dgm:cxn modelId="{3FC98A91-A9C1-403D-A6E7-61F5B4901AE4}" type="presParOf" srcId="{58337B5D-9951-430D-ABC0-98A4CDDEE49D}" destId="{4B29C58D-9B09-43DC-879C-76E611E7C3AF}" srcOrd="1" destOrd="0" presId="urn:microsoft.com/office/officeart/2005/8/layout/chevron2"/>
    <dgm:cxn modelId="{9B0DCB99-B4AD-42AF-A70C-2AB8A7E16029}" type="presParOf" srcId="{58337B5D-9951-430D-ABC0-98A4CDDEE49D}" destId="{B06F518A-372B-423A-8F81-8A01DD66F902}" srcOrd="2" destOrd="0" presId="urn:microsoft.com/office/officeart/2005/8/layout/chevron2"/>
    <dgm:cxn modelId="{E0AAB293-8C18-4A9E-A1C9-9470CF89091C}" type="presParOf" srcId="{B06F518A-372B-423A-8F81-8A01DD66F902}" destId="{5353FFFD-794B-41EE-A8CA-28358426A5BA}" srcOrd="0" destOrd="0" presId="urn:microsoft.com/office/officeart/2005/8/layout/chevron2"/>
    <dgm:cxn modelId="{61898274-6B8F-494F-9FBC-CE7634066E8A}" type="presParOf" srcId="{B06F518A-372B-423A-8F81-8A01DD66F902}" destId="{18469187-0E5A-4640-B2C8-90822C5E04B0}" srcOrd="1" destOrd="0" presId="urn:microsoft.com/office/officeart/2005/8/layout/chevron2"/>
    <dgm:cxn modelId="{E4AAF9F0-80BC-4FF1-A1B8-32ED0A45DA7C}" type="presParOf" srcId="{58337B5D-9951-430D-ABC0-98A4CDDEE49D}" destId="{19A26EF2-5B92-4318-909F-97EC7B953FF1}" srcOrd="3" destOrd="0" presId="urn:microsoft.com/office/officeart/2005/8/layout/chevron2"/>
    <dgm:cxn modelId="{5319ABF4-AA11-4A70-8624-A64DD808196F}" type="presParOf" srcId="{58337B5D-9951-430D-ABC0-98A4CDDEE49D}" destId="{225E4370-D51D-476C-BBE3-1B7D40842203}" srcOrd="4" destOrd="0" presId="urn:microsoft.com/office/officeart/2005/8/layout/chevron2"/>
    <dgm:cxn modelId="{E6163F1F-26AB-4F0B-A500-6A900C902ECB}" type="presParOf" srcId="{225E4370-D51D-476C-BBE3-1B7D40842203}" destId="{56BC9A02-1201-4F74-AC30-F74DB345D89A}" srcOrd="0" destOrd="0" presId="urn:microsoft.com/office/officeart/2005/8/layout/chevron2"/>
    <dgm:cxn modelId="{C60AEA76-666F-4581-974A-76C83EA6D0C4}" type="presParOf" srcId="{225E4370-D51D-476C-BBE3-1B7D40842203}" destId="{3AC0D181-C118-4933-B156-6FA216499A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EB0A86-3C22-472C-93DD-BF439B00873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AC3B48-313C-442D-B8F0-F3562F891E98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14.12.2016</a:t>
          </a:r>
          <a:endParaRPr lang="ru-RU" b="1" dirty="0">
            <a:solidFill>
              <a:schemeClr val="bg1"/>
            </a:solidFill>
          </a:endParaRPr>
        </a:p>
      </dgm:t>
    </dgm:pt>
    <dgm:pt modelId="{275BED78-1B84-42C7-8CCB-A76A8A8AB5C9}" type="parTrans" cxnId="{96D53877-6DC6-4306-8BCB-6BB6D97D3B8B}">
      <dgm:prSet/>
      <dgm:spPr/>
      <dgm:t>
        <a:bodyPr/>
        <a:lstStyle/>
        <a:p>
          <a:endParaRPr lang="ru-RU"/>
        </a:p>
      </dgm:t>
    </dgm:pt>
    <dgm:pt modelId="{82400F1C-F87C-4670-A78C-C4785FA82DC3}" type="sibTrans" cxnId="{96D53877-6DC6-4306-8BCB-6BB6D97D3B8B}">
      <dgm:prSet/>
      <dgm:spPr/>
      <dgm:t>
        <a:bodyPr/>
        <a:lstStyle/>
        <a:p>
          <a:endParaRPr lang="ru-RU"/>
        </a:p>
      </dgm:t>
    </dgm:pt>
    <dgm:pt modelId="{8A1D3AA8-44F3-4021-8205-463D41A18DCE}">
      <dgm:prSet phldrT="[Text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Подана заявка Московской области на проведение ДЭ в Союз «Ворлдскиллс Россия»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D9E4DB7-59DA-4100-AA2E-B7710BF6EF27}" type="parTrans" cxnId="{0F5BD74D-F6B6-47BD-84DD-7B6D58549375}">
      <dgm:prSet/>
      <dgm:spPr/>
      <dgm:t>
        <a:bodyPr/>
        <a:lstStyle/>
        <a:p>
          <a:endParaRPr lang="ru-RU"/>
        </a:p>
      </dgm:t>
    </dgm:pt>
    <dgm:pt modelId="{18F42C3C-226F-436A-8E14-1956040E84E2}" type="sibTrans" cxnId="{0F5BD74D-F6B6-47BD-84DD-7B6D58549375}">
      <dgm:prSet/>
      <dgm:spPr/>
      <dgm:t>
        <a:bodyPr/>
        <a:lstStyle/>
        <a:p>
          <a:endParaRPr lang="ru-RU"/>
        </a:p>
      </dgm:t>
    </dgm:pt>
    <dgm:pt modelId="{D499A582-9707-4D34-93DE-2662EED6519C}" type="pres">
      <dgm:prSet presAssocID="{4FEB0A86-3C22-472C-93DD-BF439B0087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F08246-3F49-4B05-8569-7A25FC9E37B7}" type="pres">
      <dgm:prSet presAssocID="{CBAC3B48-313C-442D-B8F0-F3562F891E98}" presName="composite" presStyleCnt="0"/>
      <dgm:spPr/>
    </dgm:pt>
    <dgm:pt modelId="{91544DD9-857C-4C18-B4EC-320A3726EC3A}" type="pres">
      <dgm:prSet presAssocID="{CBAC3B48-313C-442D-B8F0-F3562F891E9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346F1-56F1-4BAA-9673-0CA4F3F19492}" type="pres">
      <dgm:prSet presAssocID="{CBAC3B48-313C-442D-B8F0-F3562F891E9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5BD74D-F6B6-47BD-84DD-7B6D58549375}" srcId="{CBAC3B48-313C-442D-B8F0-F3562F891E98}" destId="{8A1D3AA8-44F3-4021-8205-463D41A18DCE}" srcOrd="0" destOrd="0" parTransId="{5D9E4DB7-59DA-4100-AA2E-B7710BF6EF27}" sibTransId="{18F42C3C-226F-436A-8E14-1956040E84E2}"/>
    <dgm:cxn modelId="{96D53877-6DC6-4306-8BCB-6BB6D97D3B8B}" srcId="{4FEB0A86-3C22-472C-93DD-BF439B008730}" destId="{CBAC3B48-313C-442D-B8F0-F3562F891E98}" srcOrd="0" destOrd="0" parTransId="{275BED78-1B84-42C7-8CCB-A76A8A8AB5C9}" sibTransId="{82400F1C-F87C-4670-A78C-C4785FA82DC3}"/>
    <dgm:cxn modelId="{E7C6F020-5E99-4337-8C55-A1E8ABEA645D}" type="presOf" srcId="{4FEB0A86-3C22-472C-93DD-BF439B008730}" destId="{D499A582-9707-4D34-93DE-2662EED6519C}" srcOrd="0" destOrd="0" presId="urn:microsoft.com/office/officeart/2005/8/layout/chevron2"/>
    <dgm:cxn modelId="{B8EB2124-B0E8-4EC8-A957-F05DAE8FFB53}" type="presOf" srcId="{CBAC3B48-313C-442D-B8F0-F3562F891E98}" destId="{91544DD9-857C-4C18-B4EC-320A3726EC3A}" srcOrd="0" destOrd="0" presId="urn:microsoft.com/office/officeart/2005/8/layout/chevron2"/>
    <dgm:cxn modelId="{F6F995D2-B933-4AC9-8B9A-40942EE4B289}" type="presOf" srcId="{8A1D3AA8-44F3-4021-8205-463D41A18DCE}" destId="{66C346F1-56F1-4BAA-9673-0CA4F3F19492}" srcOrd="0" destOrd="0" presId="urn:microsoft.com/office/officeart/2005/8/layout/chevron2"/>
    <dgm:cxn modelId="{55994BAE-D4A0-455D-A315-F00F1864B599}" type="presParOf" srcId="{D499A582-9707-4D34-93DE-2662EED6519C}" destId="{3BF08246-3F49-4B05-8569-7A25FC9E37B7}" srcOrd="0" destOrd="0" presId="urn:microsoft.com/office/officeart/2005/8/layout/chevron2"/>
    <dgm:cxn modelId="{24095EB2-BE4E-4D12-A44E-D3571B494849}" type="presParOf" srcId="{3BF08246-3F49-4B05-8569-7A25FC9E37B7}" destId="{91544DD9-857C-4C18-B4EC-320A3726EC3A}" srcOrd="0" destOrd="0" presId="urn:microsoft.com/office/officeart/2005/8/layout/chevron2"/>
    <dgm:cxn modelId="{B6D9F6DB-ABB0-4E6C-9630-2D67CC9F5FDB}" type="presParOf" srcId="{3BF08246-3F49-4B05-8569-7A25FC9E37B7}" destId="{66C346F1-56F1-4BAA-9673-0CA4F3F194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FDDF37-E2D2-4EE7-B1CB-319FC3792A5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F5A1C87C-C155-4AE7-B64B-2E3F639CE41A}">
      <dgm:prSet phldrT="[Текст]" custT="1"/>
      <dgm:spPr/>
      <dgm:t>
        <a:bodyPr/>
        <a:lstStyle/>
        <a:p>
          <a:r>
            <a:rPr lang="ru-RU" sz="2400" dirty="0" smtClean="0"/>
            <a:t>2017</a:t>
          </a:r>
          <a:endParaRPr lang="ru-RU" sz="2400" dirty="0"/>
        </a:p>
      </dgm:t>
    </dgm:pt>
    <dgm:pt modelId="{35B462B2-4331-45E6-B9A2-5B85CCD17634}" type="parTrans" cxnId="{1BE33B6D-3F86-4880-A0D0-F0A466403A89}">
      <dgm:prSet/>
      <dgm:spPr/>
      <dgm:t>
        <a:bodyPr/>
        <a:lstStyle/>
        <a:p>
          <a:endParaRPr lang="ru-RU"/>
        </a:p>
      </dgm:t>
    </dgm:pt>
    <dgm:pt modelId="{3F079523-556F-4DAC-9C7E-78AE0FE744ED}" type="sibTrans" cxnId="{1BE33B6D-3F86-4880-A0D0-F0A466403A89}">
      <dgm:prSet/>
      <dgm:spPr/>
      <dgm:t>
        <a:bodyPr/>
        <a:lstStyle/>
        <a:p>
          <a:endParaRPr lang="ru-RU"/>
        </a:p>
      </dgm:t>
    </dgm:pt>
    <dgm:pt modelId="{B7FFC450-CDF8-4FF0-94D6-FBDBB71BFD1F}">
      <dgm:prSet phldrT="[Текст]" custT="1"/>
      <dgm:spPr/>
      <dgm:t>
        <a:bodyPr/>
        <a:lstStyle/>
        <a:p>
          <a:r>
            <a:rPr lang="ru-RU" sz="2400" dirty="0" smtClean="0"/>
            <a:t>2018</a:t>
          </a:r>
          <a:endParaRPr lang="ru-RU" sz="2400" dirty="0"/>
        </a:p>
      </dgm:t>
    </dgm:pt>
    <dgm:pt modelId="{2D8E7F57-1EE2-4E05-A428-321172753DAD}" type="parTrans" cxnId="{733C73FE-0E2F-4542-B3FD-52DBBC17BE3A}">
      <dgm:prSet/>
      <dgm:spPr/>
      <dgm:t>
        <a:bodyPr/>
        <a:lstStyle/>
        <a:p>
          <a:endParaRPr lang="ru-RU"/>
        </a:p>
      </dgm:t>
    </dgm:pt>
    <dgm:pt modelId="{445E8217-A2FC-4F53-B1F3-A0BA2C6941A6}" type="sibTrans" cxnId="{733C73FE-0E2F-4542-B3FD-52DBBC17BE3A}">
      <dgm:prSet/>
      <dgm:spPr/>
      <dgm:t>
        <a:bodyPr/>
        <a:lstStyle/>
        <a:p>
          <a:endParaRPr lang="ru-RU"/>
        </a:p>
      </dgm:t>
    </dgm:pt>
    <dgm:pt modelId="{B9EB56D7-5691-4E98-A422-D6F5A4D9A106}">
      <dgm:prSet phldrT="[Текст]" custT="1"/>
      <dgm:spPr/>
      <dgm:t>
        <a:bodyPr/>
        <a:lstStyle/>
        <a:p>
          <a:r>
            <a:rPr lang="ru-RU" sz="2400" dirty="0" smtClean="0"/>
            <a:t>2019</a:t>
          </a:r>
          <a:endParaRPr lang="ru-RU" sz="2400" dirty="0"/>
        </a:p>
      </dgm:t>
    </dgm:pt>
    <dgm:pt modelId="{53EE4965-48F2-4D2B-9B9D-EF60EF7D5164}" type="parTrans" cxnId="{05B481E1-11FD-4AB0-8E27-21A6CA772E0E}">
      <dgm:prSet/>
      <dgm:spPr/>
      <dgm:t>
        <a:bodyPr/>
        <a:lstStyle/>
        <a:p>
          <a:endParaRPr lang="ru-RU"/>
        </a:p>
      </dgm:t>
    </dgm:pt>
    <dgm:pt modelId="{6E24EB46-00D6-4945-8540-5E356ADCCEF7}" type="sibTrans" cxnId="{05B481E1-11FD-4AB0-8E27-21A6CA772E0E}">
      <dgm:prSet/>
      <dgm:spPr/>
      <dgm:t>
        <a:bodyPr/>
        <a:lstStyle/>
        <a:p>
          <a:endParaRPr lang="ru-RU"/>
        </a:p>
      </dgm:t>
    </dgm:pt>
    <dgm:pt modelId="{49D4BF11-7E85-4EC1-9085-753078FD45F4}">
      <dgm:prSet phldrT="[Текст]" custT="1"/>
      <dgm:spPr/>
      <dgm:t>
        <a:bodyPr/>
        <a:lstStyle/>
        <a:p>
          <a:r>
            <a:rPr lang="ru-RU" sz="2400" dirty="0" smtClean="0"/>
            <a:t>2020</a:t>
          </a:r>
          <a:endParaRPr lang="ru-RU" sz="2400" dirty="0"/>
        </a:p>
      </dgm:t>
    </dgm:pt>
    <dgm:pt modelId="{1C964A77-7B74-4606-B9DB-C462D6C30966}" type="parTrans" cxnId="{55079B56-644E-45AD-A74A-648B1A7CD3E5}">
      <dgm:prSet/>
      <dgm:spPr/>
      <dgm:t>
        <a:bodyPr/>
        <a:lstStyle/>
        <a:p>
          <a:endParaRPr lang="ru-RU"/>
        </a:p>
      </dgm:t>
    </dgm:pt>
    <dgm:pt modelId="{0B2CAA83-71F9-47F9-BD64-F457970E3CC2}" type="sibTrans" cxnId="{55079B56-644E-45AD-A74A-648B1A7CD3E5}">
      <dgm:prSet/>
      <dgm:spPr/>
      <dgm:t>
        <a:bodyPr/>
        <a:lstStyle/>
        <a:p>
          <a:endParaRPr lang="ru-RU"/>
        </a:p>
      </dgm:t>
    </dgm:pt>
    <dgm:pt modelId="{38E16305-1CF8-4AF0-86A2-844C918280ED}" type="pres">
      <dgm:prSet presAssocID="{1CFDDF37-E2D2-4EE7-B1CB-319FC3792A5E}" presName="Name0" presStyleCnt="0">
        <dgm:presLayoutVars>
          <dgm:dir/>
          <dgm:resizeHandles val="exact"/>
        </dgm:presLayoutVars>
      </dgm:prSet>
      <dgm:spPr/>
    </dgm:pt>
    <dgm:pt modelId="{5318A712-2F29-4F11-AD51-FFB1C11FE00B}" type="pres">
      <dgm:prSet presAssocID="{1CFDDF37-E2D2-4EE7-B1CB-319FC3792A5E}" presName="arrow" presStyleLbl="bgShp" presStyleIdx="0" presStyleCnt="1" custLinFactNeighborY="4733"/>
      <dgm:spPr/>
    </dgm:pt>
    <dgm:pt modelId="{488521DC-88A5-4DC7-9D0A-D5937E6773C8}" type="pres">
      <dgm:prSet presAssocID="{1CFDDF37-E2D2-4EE7-B1CB-319FC3792A5E}" presName="points" presStyleCnt="0"/>
      <dgm:spPr/>
    </dgm:pt>
    <dgm:pt modelId="{3E67B37D-7773-4D33-885B-76EA4B0A80B4}" type="pres">
      <dgm:prSet presAssocID="{F5A1C87C-C155-4AE7-B64B-2E3F639CE41A}" presName="compositeA" presStyleCnt="0"/>
      <dgm:spPr/>
    </dgm:pt>
    <dgm:pt modelId="{DB088794-F272-4A68-9D04-06F12297EDA2}" type="pres">
      <dgm:prSet presAssocID="{F5A1C87C-C155-4AE7-B64B-2E3F639CE41A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8C60C-4303-4276-8C13-52B300CA29B0}" type="pres">
      <dgm:prSet presAssocID="{F5A1C87C-C155-4AE7-B64B-2E3F639CE41A}" presName="circleA" presStyleLbl="node1" presStyleIdx="0" presStyleCnt="4"/>
      <dgm:spPr/>
    </dgm:pt>
    <dgm:pt modelId="{41D4426F-E5AD-4EEE-AB86-618CC56A3369}" type="pres">
      <dgm:prSet presAssocID="{F5A1C87C-C155-4AE7-B64B-2E3F639CE41A}" presName="spaceA" presStyleCnt="0"/>
      <dgm:spPr/>
    </dgm:pt>
    <dgm:pt modelId="{F283590C-2ED3-47D5-ABA2-4F914706A01E}" type="pres">
      <dgm:prSet presAssocID="{3F079523-556F-4DAC-9C7E-78AE0FE744ED}" presName="space" presStyleCnt="0"/>
      <dgm:spPr/>
    </dgm:pt>
    <dgm:pt modelId="{1DDB80CC-2213-4905-B196-401DF27BF9F2}" type="pres">
      <dgm:prSet presAssocID="{B7FFC450-CDF8-4FF0-94D6-FBDBB71BFD1F}" presName="compositeB" presStyleCnt="0"/>
      <dgm:spPr/>
    </dgm:pt>
    <dgm:pt modelId="{8116BE57-1384-4F8B-ACEC-6BB1B660A8B0}" type="pres">
      <dgm:prSet presAssocID="{B7FFC450-CDF8-4FF0-94D6-FBDBB71BFD1F}" presName="textB" presStyleLbl="revTx" presStyleIdx="1" presStyleCnt="4" custLinFactNeighborX="-5275" custLinFactNeighborY="-91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49658-73D0-42E4-91C8-9F8717E8F7A2}" type="pres">
      <dgm:prSet presAssocID="{B7FFC450-CDF8-4FF0-94D6-FBDBB71BFD1F}" presName="circleB" presStyleLbl="node1" presStyleIdx="1" presStyleCnt="4"/>
      <dgm:spPr/>
    </dgm:pt>
    <dgm:pt modelId="{33E474C3-F890-4295-8A01-6603BC334A6A}" type="pres">
      <dgm:prSet presAssocID="{B7FFC450-CDF8-4FF0-94D6-FBDBB71BFD1F}" presName="spaceB" presStyleCnt="0"/>
      <dgm:spPr/>
    </dgm:pt>
    <dgm:pt modelId="{ABCAB180-D24D-4C27-94E3-C0530D74E9FC}" type="pres">
      <dgm:prSet presAssocID="{445E8217-A2FC-4F53-B1F3-A0BA2C6941A6}" presName="space" presStyleCnt="0"/>
      <dgm:spPr/>
    </dgm:pt>
    <dgm:pt modelId="{DF94212F-E9C6-4A2E-94DD-9FC29060629B}" type="pres">
      <dgm:prSet presAssocID="{B9EB56D7-5691-4E98-A422-D6F5A4D9A106}" presName="compositeA" presStyleCnt="0"/>
      <dgm:spPr/>
    </dgm:pt>
    <dgm:pt modelId="{770009D4-7457-4645-9197-86942E6B173E}" type="pres">
      <dgm:prSet presAssocID="{B9EB56D7-5691-4E98-A422-D6F5A4D9A106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DBA8E-9E60-40B1-A63B-D474EBC26FF4}" type="pres">
      <dgm:prSet presAssocID="{B9EB56D7-5691-4E98-A422-D6F5A4D9A106}" presName="circleA" presStyleLbl="node1" presStyleIdx="2" presStyleCnt="4"/>
      <dgm:spPr/>
    </dgm:pt>
    <dgm:pt modelId="{B152CF23-A637-4C30-BCE6-E536CF912931}" type="pres">
      <dgm:prSet presAssocID="{B9EB56D7-5691-4E98-A422-D6F5A4D9A106}" presName="spaceA" presStyleCnt="0"/>
      <dgm:spPr/>
    </dgm:pt>
    <dgm:pt modelId="{A3AA3F0C-DDE9-40DF-B6A3-7D0FCFB5E99C}" type="pres">
      <dgm:prSet presAssocID="{6E24EB46-00D6-4945-8540-5E356ADCCEF7}" presName="space" presStyleCnt="0"/>
      <dgm:spPr/>
    </dgm:pt>
    <dgm:pt modelId="{A1B6E39C-B879-4784-86F5-1C41362EC38A}" type="pres">
      <dgm:prSet presAssocID="{49D4BF11-7E85-4EC1-9085-753078FD45F4}" presName="compositeB" presStyleCnt="0"/>
      <dgm:spPr/>
    </dgm:pt>
    <dgm:pt modelId="{73DFB24B-46B5-422E-BB29-D06CCC14B505}" type="pres">
      <dgm:prSet presAssocID="{49D4BF11-7E85-4EC1-9085-753078FD45F4}" presName="textB" presStyleLbl="revTx" presStyleIdx="3" presStyleCnt="4" custLinFactNeighborX="6450" custLinFactNeighborY="-91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CF99D-1E50-41AF-9EE6-1ABD05EFBDB1}" type="pres">
      <dgm:prSet presAssocID="{49D4BF11-7E85-4EC1-9085-753078FD45F4}" presName="circleB" presStyleLbl="node1" presStyleIdx="3" presStyleCnt="4"/>
      <dgm:spPr/>
    </dgm:pt>
    <dgm:pt modelId="{69DECC19-DC02-41B2-A8FA-85798274BB4E}" type="pres">
      <dgm:prSet presAssocID="{49D4BF11-7E85-4EC1-9085-753078FD45F4}" presName="spaceB" presStyleCnt="0"/>
      <dgm:spPr/>
    </dgm:pt>
  </dgm:ptLst>
  <dgm:cxnLst>
    <dgm:cxn modelId="{8D92D9F6-9420-439A-ADEA-2ED7885A9405}" type="presOf" srcId="{B9EB56D7-5691-4E98-A422-D6F5A4D9A106}" destId="{770009D4-7457-4645-9197-86942E6B173E}" srcOrd="0" destOrd="0" presId="urn:microsoft.com/office/officeart/2005/8/layout/hProcess11"/>
    <dgm:cxn modelId="{55079B56-644E-45AD-A74A-648B1A7CD3E5}" srcId="{1CFDDF37-E2D2-4EE7-B1CB-319FC3792A5E}" destId="{49D4BF11-7E85-4EC1-9085-753078FD45F4}" srcOrd="3" destOrd="0" parTransId="{1C964A77-7B74-4606-B9DB-C462D6C30966}" sibTransId="{0B2CAA83-71F9-47F9-BD64-F457970E3CC2}"/>
    <dgm:cxn modelId="{1BE33B6D-3F86-4880-A0D0-F0A466403A89}" srcId="{1CFDDF37-E2D2-4EE7-B1CB-319FC3792A5E}" destId="{F5A1C87C-C155-4AE7-B64B-2E3F639CE41A}" srcOrd="0" destOrd="0" parTransId="{35B462B2-4331-45E6-B9A2-5B85CCD17634}" sibTransId="{3F079523-556F-4DAC-9C7E-78AE0FE744ED}"/>
    <dgm:cxn modelId="{47E0D5DB-9F31-4CAE-8269-74031FC9E085}" type="presOf" srcId="{B7FFC450-CDF8-4FF0-94D6-FBDBB71BFD1F}" destId="{8116BE57-1384-4F8B-ACEC-6BB1B660A8B0}" srcOrd="0" destOrd="0" presId="urn:microsoft.com/office/officeart/2005/8/layout/hProcess11"/>
    <dgm:cxn modelId="{733C73FE-0E2F-4542-B3FD-52DBBC17BE3A}" srcId="{1CFDDF37-E2D2-4EE7-B1CB-319FC3792A5E}" destId="{B7FFC450-CDF8-4FF0-94D6-FBDBB71BFD1F}" srcOrd="1" destOrd="0" parTransId="{2D8E7F57-1EE2-4E05-A428-321172753DAD}" sibTransId="{445E8217-A2FC-4F53-B1F3-A0BA2C6941A6}"/>
    <dgm:cxn modelId="{39D5266D-9070-46C7-922B-66E71FA4B730}" type="presOf" srcId="{49D4BF11-7E85-4EC1-9085-753078FD45F4}" destId="{73DFB24B-46B5-422E-BB29-D06CCC14B505}" srcOrd="0" destOrd="0" presId="urn:microsoft.com/office/officeart/2005/8/layout/hProcess11"/>
    <dgm:cxn modelId="{40E6F73F-7698-4AD6-A459-A9541B3B077D}" type="presOf" srcId="{F5A1C87C-C155-4AE7-B64B-2E3F639CE41A}" destId="{DB088794-F272-4A68-9D04-06F12297EDA2}" srcOrd="0" destOrd="0" presId="urn:microsoft.com/office/officeart/2005/8/layout/hProcess11"/>
    <dgm:cxn modelId="{73873054-752D-473F-A1F5-F181E403EA9A}" type="presOf" srcId="{1CFDDF37-E2D2-4EE7-B1CB-319FC3792A5E}" destId="{38E16305-1CF8-4AF0-86A2-844C918280ED}" srcOrd="0" destOrd="0" presId="urn:microsoft.com/office/officeart/2005/8/layout/hProcess11"/>
    <dgm:cxn modelId="{05B481E1-11FD-4AB0-8E27-21A6CA772E0E}" srcId="{1CFDDF37-E2D2-4EE7-B1CB-319FC3792A5E}" destId="{B9EB56D7-5691-4E98-A422-D6F5A4D9A106}" srcOrd="2" destOrd="0" parTransId="{53EE4965-48F2-4D2B-9B9D-EF60EF7D5164}" sibTransId="{6E24EB46-00D6-4945-8540-5E356ADCCEF7}"/>
    <dgm:cxn modelId="{1DF30EA7-7454-450A-B977-ED51ACBBFF4F}" type="presParOf" srcId="{38E16305-1CF8-4AF0-86A2-844C918280ED}" destId="{5318A712-2F29-4F11-AD51-FFB1C11FE00B}" srcOrd="0" destOrd="0" presId="urn:microsoft.com/office/officeart/2005/8/layout/hProcess11"/>
    <dgm:cxn modelId="{F0C20435-3734-4036-B87D-94210E85515B}" type="presParOf" srcId="{38E16305-1CF8-4AF0-86A2-844C918280ED}" destId="{488521DC-88A5-4DC7-9D0A-D5937E6773C8}" srcOrd="1" destOrd="0" presId="urn:microsoft.com/office/officeart/2005/8/layout/hProcess11"/>
    <dgm:cxn modelId="{D8CEC09A-3E39-4B43-8E37-E820197E6B10}" type="presParOf" srcId="{488521DC-88A5-4DC7-9D0A-D5937E6773C8}" destId="{3E67B37D-7773-4D33-885B-76EA4B0A80B4}" srcOrd="0" destOrd="0" presId="urn:microsoft.com/office/officeart/2005/8/layout/hProcess11"/>
    <dgm:cxn modelId="{6A02BAF9-824D-4C61-A76A-51F8B2BDE306}" type="presParOf" srcId="{3E67B37D-7773-4D33-885B-76EA4B0A80B4}" destId="{DB088794-F272-4A68-9D04-06F12297EDA2}" srcOrd="0" destOrd="0" presId="urn:microsoft.com/office/officeart/2005/8/layout/hProcess11"/>
    <dgm:cxn modelId="{FAB23FDE-50FA-4CA1-AEA1-C4DAB6B2047E}" type="presParOf" srcId="{3E67B37D-7773-4D33-885B-76EA4B0A80B4}" destId="{19F8C60C-4303-4276-8C13-52B300CA29B0}" srcOrd="1" destOrd="0" presId="urn:microsoft.com/office/officeart/2005/8/layout/hProcess11"/>
    <dgm:cxn modelId="{14D09399-0F2A-40E3-8DDA-36C3C7C7CA3C}" type="presParOf" srcId="{3E67B37D-7773-4D33-885B-76EA4B0A80B4}" destId="{41D4426F-E5AD-4EEE-AB86-618CC56A3369}" srcOrd="2" destOrd="0" presId="urn:microsoft.com/office/officeart/2005/8/layout/hProcess11"/>
    <dgm:cxn modelId="{C2E5E77F-33B7-49A8-B9E3-973331C429B3}" type="presParOf" srcId="{488521DC-88A5-4DC7-9D0A-D5937E6773C8}" destId="{F283590C-2ED3-47D5-ABA2-4F914706A01E}" srcOrd="1" destOrd="0" presId="urn:microsoft.com/office/officeart/2005/8/layout/hProcess11"/>
    <dgm:cxn modelId="{E7125150-F1EF-4696-98F4-ADB105FF2D9A}" type="presParOf" srcId="{488521DC-88A5-4DC7-9D0A-D5937E6773C8}" destId="{1DDB80CC-2213-4905-B196-401DF27BF9F2}" srcOrd="2" destOrd="0" presId="urn:microsoft.com/office/officeart/2005/8/layout/hProcess11"/>
    <dgm:cxn modelId="{B21150B9-CB81-4F65-9314-5EAEC05D2A2D}" type="presParOf" srcId="{1DDB80CC-2213-4905-B196-401DF27BF9F2}" destId="{8116BE57-1384-4F8B-ACEC-6BB1B660A8B0}" srcOrd="0" destOrd="0" presId="urn:microsoft.com/office/officeart/2005/8/layout/hProcess11"/>
    <dgm:cxn modelId="{C7D3F10C-2B8A-4671-BFD1-EBB40C1B2BA3}" type="presParOf" srcId="{1DDB80CC-2213-4905-B196-401DF27BF9F2}" destId="{09A49658-73D0-42E4-91C8-9F8717E8F7A2}" srcOrd="1" destOrd="0" presId="urn:microsoft.com/office/officeart/2005/8/layout/hProcess11"/>
    <dgm:cxn modelId="{1B4CAA1C-CB37-4544-B79B-9A16F9C32D44}" type="presParOf" srcId="{1DDB80CC-2213-4905-B196-401DF27BF9F2}" destId="{33E474C3-F890-4295-8A01-6603BC334A6A}" srcOrd="2" destOrd="0" presId="urn:microsoft.com/office/officeart/2005/8/layout/hProcess11"/>
    <dgm:cxn modelId="{70D0B316-5122-4D9D-BE69-B657CCD34F50}" type="presParOf" srcId="{488521DC-88A5-4DC7-9D0A-D5937E6773C8}" destId="{ABCAB180-D24D-4C27-94E3-C0530D74E9FC}" srcOrd="3" destOrd="0" presId="urn:microsoft.com/office/officeart/2005/8/layout/hProcess11"/>
    <dgm:cxn modelId="{FBAA5D53-88AB-4DA5-B00C-DBA9615EB631}" type="presParOf" srcId="{488521DC-88A5-4DC7-9D0A-D5937E6773C8}" destId="{DF94212F-E9C6-4A2E-94DD-9FC29060629B}" srcOrd="4" destOrd="0" presId="urn:microsoft.com/office/officeart/2005/8/layout/hProcess11"/>
    <dgm:cxn modelId="{D21393C2-5CF0-4A74-8B9F-EE3A22F15B37}" type="presParOf" srcId="{DF94212F-E9C6-4A2E-94DD-9FC29060629B}" destId="{770009D4-7457-4645-9197-86942E6B173E}" srcOrd="0" destOrd="0" presId="urn:microsoft.com/office/officeart/2005/8/layout/hProcess11"/>
    <dgm:cxn modelId="{D07CA1E4-7FC0-4878-ACB5-2B203F2939CE}" type="presParOf" srcId="{DF94212F-E9C6-4A2E-94DD-9FC29060629B}" destId="{9D0DBA8E-9E60-40B1-A63B-D474EBC26FF4}" srcOrd="1" destOrd="0" presId="urn:microsoft.com/office/officeart/2005/8/layout/hProcess11"/>
    <dgm:cxn modelId="{0953BCDB-3A5D-4159-805C-1ECA0B8E4224}" type="presParOf" srcId="{DF94212F-E9C6-4A2E-94DD-9FC29060629B}" destId="{B152CF23-A637-4C30-BCE6-E536CF912931}" srcOrd="2" destOrd="0" presId="urn:microsoft.com/office/officeart/2005/8/layout/hProcess11"/>
    <dgm:cxn modelId="{443C82FC-5A7F-4AA1-8A68-FD33BFA426A2}" type="presParOf" srcId="{488521DC-88A5-4DC7-9D0A-D5937E6773C8}" destId="{A3AA3F0C-DDE9-40DF-B6A3-7D0FCFB5E99C}" srcOrd="5" destOrd="0" presId="urn:microsoft.com/office/officeart/2005/8/layout/hProcess11"/>
    <dgm:cxn modelId="{FB8FB334-A6FB-4BC4-842E-DECF88BFF59F}" type="presParOf" srcId="{488521DC-88A5-4DC7-9D0A-D5937E6773C8}" destId="{A1B6E39C-B879-4784-86F5-1C41362EC38A}" srcOrd="6" destOrd="0" presId="urn:microsoft.com/office/officeart/2005/8/layout/hProcess11"/>
    <dgm:cxn modelId="{71557DD4-5EF5-4C22-AC46-E268791DBBFF}" type="presParOf" srcId="{A1B6E39C-B879-4784-86F5-1C41362EC38A}" destId="{73DFB24B-46B5-422E-BB29-D06CCC14B505}" srcOrd="0" destOrd="0" presId="urn:microsoft.com/office/officeart/2005/8/layout/hProcess11"/>
    <dgm:cxn modelId="{CAC46996-43BC-4839-8864-FC891CEEBAFB}" type="presParOf" srcId="{A1B6E39C-B879-4784-86F5-1C41362EC38A}" destId="{B7ACF99D-1E50-41AF-9EE6-1ABD05EFBDB1}" srcOrd="1" destOrd="0" presId="urn:microsoft.com/office/officeart/2005/8/layout/hProcess11"/>
    <dgm:cxn modelId="{6FEBA04F-0939-40A3-8D8B-E20FC29D6CC8}" type="presParOf" srcId="{A1B6E39C-B879-4784-86F5-1C41362EC38A}" destId="{69DECC19-DC02-41B2-A8FA-85798274BB4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FDDF37-E2D2-4EE7-B1CB-319FC3792A5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F5A1C87C-C155-4AE7-B64B-2E3F639CE41A}">
      <dgm:prSet phldrT="[Текст]" custT="1"/>
      <dgm:spPr/>
      <dgm:t>
        <a:bodyPr/>
        <a:lstStyle/>
        <a:p>
          <a:r>
            <a:rPr lang="ru-RU" sz="2400" dirty="0" smtClean="0"/>
            <a:t>2017</a:t>
          </a:r>
          <a:endParaRPr lang="ru-RU" sz="2400" dirty="0"/>
        </a:p>
      </dgm:t>
    </dgm:pt>
    <dgm:pt modelId="{35B462B2-4331-45E6-B9A2-5B85CCD17634}" type="parTrans" cxnId="{1BE33B6D-3F86-4880-A0D0-F0A466403A89}">
      <dgm:prSet/>
      <dgm:spPr/>
      <dgm:t>
        <a:bodyPr/>
        <a:lstStyle/>
        <a:p>
          <a:endParaRPr lang="ru-RU"/>
        </a:p>
      </dgm:t>
    </dgm:pt>
    <dgm:pt modelId="{3F079523-556F-4DAC-9C7E-78AE0FE744ED}" type="sibTrans" cxnId="{1BE33B6D-3F86-4880-A0D0-F0A466403A89}">
      <dgm:prSet/>
      <dgm:spPr/>
      <dgm:t>
        <a:bodyPr/>
        <a:lstStyle/>
        <a:p>
          <a:endParaRPr lang="ru-RU"/>
        </a:p>
      </dgm:t>
    </dgm:pt>
    <dgm:pt modelId="{B7FFC450-CDF8-4FF0-94D6-FBDBB71BFD1F}">
      <dgm:prSet phldrT="[Текст]" custT="1"/>
      <dgm:spPr/>
      <dgm:t>
        <a:bodyPr/>
        <a:lstStyle/>
        <a:p>
          <a:r>
            <a:rPr lang="ru-RU" sz="2400" dirty="0" smtClean="0"/>
            <a:t>2018</a:t>
          </a:r>
          <a:endParaRPr lang="ru-RU" sz="2400" dirty="0"/>
        </a:p>
      </dgm:t>
    </dgm:pt>
    <dgm:pt modelId="{2D8E7F57-1EE2-4E05-A428-321172753DAD}" type="parTrans" cxnId="{733C73FE-0E2F-4542-B3FD-52DBBC17BE3A}">
      <dgm:prSet/>
      <dgm:spPr/>
      <dgm:t>
        <a:bodyPr/>
        <a:lstStyle/>
        <a:p>
          <a:endParaRPr lang="ru-RU"/>
        </a:p>
      </dgm:t>
    </dgm:pt>
    <dgm:pt modelId="{445E8217-A2FC-4F53-B1F3-A0BA2C6941A6}" type="sibTrans" cxnId="{733C73FE-0E2F-4542-B3FD-52DBBC17BE3A}">
      <dgm:prSet/>
      <dgm:spPr/>
      <dgm:t>
        <a:bodyPr/>
        <a:lstStyle/>
        <a:p>
          <a:endParaRPr lang="ru-RU"/>
        </a:p>
      </dgm:t>
    </dgm:pt>
    <dgm:pt modelId="{B9EB56D7-5691-4E98-A422-D6F5A4D9A106}">
      <dgm:prSet phldrT="[Текст]" custT="1"/>
      <dgm:spPr/>
      <dgm:t>
        <a:bodyPr/>
        <a:lstStyle/>
        <a:p>
          <a:r>
            <a:rPr lang="ru-RU" sz="2400" dirty="0" smtClean="0"/>
            <a:t>2019</a:t>
          </a:r>
          <a:endParaRPr lang="ru-RU" sz="2400" dirty="0"/>
        </a:p>
      </dgm:t>
    </dgm:pt>
    <dgm:pt modelId="{53EE4965-48F2-4D2B-9B9D-EF60EF7D5164}" type="parTrans" cxnId="{05B481E1-11FD-4AB0-8E27-21A6CA772E0E}">
      <dgm:prSet/>
      <dgm:spPr/>
      <dgm:t>
        <a:bodyPr/>
        <a:lstStyle/>
        <a:p>
          <a:endParaRPr lang="ru-RU"/>
        </a:p>
      </dgm:t>
    </dgm:pt>
    <dgm:pt modelId="{6E24EB46-00D6-4945-8540-5E356ADCCEF7}" type="sibTrans" cxnId="{05B481E1-11FD-4AB0-8E27-21A6CA772E0E}">
      <dgm:prSet/>
      <dgm:spPr/>
      <dgm:t>
        <a:bodyPr/>
        <a:lstStyle/>
        <a:p>
          <a:endParaRPr lang="ru-RU"/>
        </a:p>
      </dgm:t>
    </dgm:pt>
    <dgm:pt modelId="{49D4BF11-7E85-4EC1-9085-753078FD45F4}">
      <dgm:prSet phldrT="[Текст]" custT="1"/>
      <dgm:spPr/>
      <dgm:t>
        <a:bodyPr/>
        <a:lstStyle/>
        <a:p>
          <a:r>
            <a:rPr lang="ru-RU" sz="2400" dirty="0" smtClean="0"/>
            <a:t>2020</a:t>
          </a:r>
          <a:endParaRPr lang="ru-RU" sz="2400" dirty="0"/>
        </a:p>
      </dgm:t>
    </dgm:pt>
    <dgm:pt modelId="{1C964A77-7B74-4606-B9DB-C462D6C30966}" type="parTrans" cxnId="{55079B56-644E-45AD-A74A-648B1A7CD3E5}">
      <dgm:prSet/>
      <dgm:spPr/>
      <dgm:t>
        <a:bodyPr/>
        <a:lstStyle/>
        <a:p>
          <a:endParaRPr lang="ru-RU"/>
        </a:p>
      </dgm:t>
    </dgm:pt>
    <dgm:pt modelId="{0B2CAA83-71F9-47F9-BD64-F457970E3CC2}" type="sibTrans" cxnId="{55079B56-644E-45AD-A74A-648B1A7CD3E5}">
      <dgm:prSet/>
      <dgm:spPr/>
      <dgm:t>
        <a:bodyPr/>
        <a:lstStyle/>
        <a:p>
          <a:endParaRPr lang="ru-RU"/>
        </a:p>
      </dgm:t>
    </dgm:pt>
    <dgm:pt modelId="{38E16305-1CF8-4AF0-86A2-844C918280ED}" type="pres">
      <dgm:prSet presAssocID="{1CFDDF37-E2D2-4EE7-B1CB-319FC3792A5E}" presName="Name0" presStyleCnt="0">
        <dgm:presLayoutVars>
          <dgm:dir/>
          <dgm:resizeHandles val="exact"/>
        </dgm:presLayoutVars>
      </dgm:prSet>
      <dgm:spPr/>
    </dgm:pt>
    <dgm:pt modelId="{5318A712-2F29-4F11-AD51-FFB1C11FE00B}" type="pres">
      <dgm:prSet presAssocID="{1CFDDF37-E2D2-4EE7-B1CB-319FC3792A5E}" presName="arrow" presStyleLbl="bgShp" presStyleIdx="0" presStyleCnt="1"/>
      <dgm:spPr/>
    </dgm:pt>
    <dgm:pt modelId="{488521DC-88A5-4DC7-9D0A-D5937E6773C8}" type="pres">
      <dgm:prSet presAssocID="{1CFDDF37-E2D2-4EE7-B1CB-319FC3792A5E}" presName="points" presStyleCnt="0"/>
      <dgm:spPr/>
    </dgm:pt>
    <dgm:pt modelId="{3E67B37D-7773-4D33-885B-76EA4B0A80B4}" type="pres">
      <dgm:prSet presAssocID="{F5A1C87C-C155-4AE7-B64B-2E3F639CE41A}" presName="compositeA" presStyleCnt="0"/>
      <dgm:spPr/>
    </dgm:pt>
    <dgm:pt modelId="{DB088794-F272-4A68-9D04-06F12297EDA2}" type="pres">
      <dgm:prSet presAssocID="{F5A1C87C-C155-4AE7-B64B-2E3F639CE41A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8C60C-4303-4276-8C13-52B300CA29B0}" type="pres">
      <dgm:prSet presAssocID="{F5A1C87C-C155-4AE7-B64B-2E3F639CE41A}" presName="circleA" presStyleLbl="node1" presStyleIdx="0" presStyleCnt="4"/>
      <dgm:spPr/>
    </dgm:pt>
    <dgm:pt modelId="{41D4426F-E5AD-4EEE-AB86-618CC56A3369}" type="pres">
      <dgm:prSet presAssocID="{F5A1C87C-C155-4AE7-B64B-2E3F639CE41A}" presName="spaceA" presStyleCnt="0"/>
      <dgm:spPr/>
    </dgm:pt>
    <dgm:pt modelId="{F283590C-2ED3-47D5-ABA2-4F914706A01E}" type="pres">
      <dgm:prSet presAssocID="{3F079523-556F-4DAC-9C7E-78AE0FE744ED}" presName="space" presStyleCnt="0"/>
      <dgm:spPr/>
    </dgm:pt>
    <dgm:pt modelId="{1DDB80CC-2213-4905-B196-401DF27BF9F2}" type="pres">
      <dgm:prSet presAssocID="{B7FFC450-CDF8-4FF0-94D6-FBDBB71BFD1F}" presName="compositeB" presStyleCnt="0"/>
      <dgm:spPr/>
    </dgm:pt>
    <dgm:pt modelId="{8116BE57-1384-4F8B-ACEC-6BB1B660A8B0}" type="pres">
      <dgm:prSet presAssocID="{B7FFC450-CDF8-4FF0-94D6-FBDBB71BFD1F}" presName="textB" presStyleLbl="revTx" presStyleIdx="1" presStyleCnt="4" custLinFactNeighborX="-5275" custLinFactNeighborY="-91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49658-73D0-42E4-91C8-9F8717E8F7A2}" type="pres">
      <dgm:prSet presAssocID="{B7FFC450-CDF8-4FF0-94D6-FBDBB71BFD1F}" presName="circleB" presStyleLbl="node1" presStyleIdx="1" presStyleCnt="4"/>
      <dgm:spPr/>
    </dgm:pt>
    <dgm:pt modelId="{33E474C3-F890-4295-8A01-6603BC334A6A}" type="pres">
      <dgm:prSet presAssocID="{B7FFC450-CDF8-4FF0-94D6-FBDBB71BFD1F}" presName="spaceB" presStyleCnt="0"/>
      <dgm:spPr/>
    </dgm:pt>
    <dgm:pt modelId="{ABCAB180-D24D-4C27-94E3-C0530D74E9FC}" type="pres">
      <dgm:prSet presAssocID="{445E8217-A2FC-4F53-B1F3-A0BA2C6941A6}" presName="space" presStyleCnt="0"/>
      <dgm:spPr/>
    </dgm:pt>
    <dgm:pt modelId="{DF94212F-E9C6-4A2E-94DD-9FC29060629B}" type="pres">
      <dgm:prSet presAssocID="{B9EB56D7-5691-4E98-A422-D6F5A4D9A106}" presName="compositeA" presStyleCnt="0"/>
      <dgm:spPr/>
    </dgm:pt>
    <dgm:pt modelId="{770009D4-7457-4645-9197-86942E6B173E}" type="pres">
      <dgm:prSet presAssocID="{B9EB56D7-5691-4E98-A422-D6F5A4D9A106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DBA8E-9E60-40B1-A63B-D474EBC26FF4}" type="pres">
      <dgm:prSet presAssocID="{B9EB56D7-5691-4E98-A422-D6F5A4D9A106}" presName="circleA" presStyleLbl="node1" presStyleIdx="2" presStyleCnt="4"/>
      <dgm:spPr/>
    </dgm:pt>
    <dgm:pt modelId="{B152CF23-A637-4C30-BCE6-E536CF912931}" type="pres">
      <dgm:prSet presAssocID="{B9EB56D7-5691-4E98-A422-D6F5A4D9A106}" presName="spaceA" presStyleCnt="0"/>
      <dgm:spPr/>
    </dgm:pt>
    <dgm:pt modelId="{A3AA3F0C-DDE9-40DF-B6A3-7D0FCFB5E99C}" type="pres">
      <dgm:prSet presAssocID="{6E24EB46-00D6-4945-8540-5E356ADCCEF7}" presName="space" presStyleCnt="0"/>
      <dgm:spPr/>
    </dgm:pt>
    <dgm:pt modelId="{A1B6E39C-B879-4784-86F5-1C41362EC38A}" type="pres">
      <dgm:prSet presAssocID="{49D4BF11-7E85-4EC1-9085-753078FD45F4}" presName="compositeB" presStyleCnt="0"/>
      <dgm:spPr/>
    </dgm:pt>
    <dgm:pt modelId="{73DFB24B-46B5-422E-BB29-D06CCC14B505}" type="pres">
      <dgm:prSet presAssocID="{49D4BF11-7E85-4EC1-9085-753078FD45F4}" presName="textB" presStyleLbl="revTx" presStyleIdx="3" presStyleCnt="4" custLinFactNeighborX="6450" custLinFactNeighborY="-91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CF99D-1E50-41AF-9EE6-1ABD05EFBDB1}" type="pres">
      <dgm:prSet presAssocID="{49D4BF11-7E85-4EC1-9085-753078FD45F4}" presName="circleB" presStyleLbl="node1" presStyleIdx="3" presStyleCnt="4"/>
      <dgm:spPr/>
    </dgm:pt>
    <dgm:pt modelId="{69DECC19-DC02-41B2-A8FA-85798274BB4E}" type="pres">
      <dgm:prSet presAssocID="{49D4BF11-7E85-4EC1-9085-753078FD45F4}" presName="spaceB" presStyleCnt="0"/>
      <dgm:spPr/>
    </dgm:pt>
  </dgm:ptLst>
  <dgm:cxnLst>
    <dgm:cxn modelId="{62D44DCC-853D-4723-A5D9-3A2E545D79A7}" type="presOf" srcId="{49D4BF11-7E85-4EC1-9085-753078FD45F4}" destId="{73DFB24B-46B5-422E-BB29-D06CCC14B505}" srcOrd="0" destOrd="0" presId="urn:microsoft.com/office/officeart/2005/8/layout/hProcess11"/>
    <dgm:cxn modelId="{55079B56-644E-45AD-A74A-648B1A7CD3E5}" srcId="{1CFDDF37-E2D2-4EE7-B1CB-319FC3792A5E}" destId="{49D4BF11-7E85-4EC1-9085-753078FD45F4}" srcOrd="3" destOrd="0" parTransId="{1C964A77-7B74-4606-B9DB-C462D6C30966}" sibTransId="{0B2CAA83-71F9-47F9-BD64-F457970E3CC2}"/>
    <dgm:cxn modelId="{BD43ED84-9BB4-4BC6-9FDC-6A158BF24A8E}" type="presOf" srcId="{F5A1C87C-C155-4AE7-B64B-2E3F639CE41A}" destId="{DB088794-F272-4A68-9D04-06F12297EDA2}" srcOrd="0" destOrd="0" presId="urn:microsoft.com/office/officeart/2005/8/layout/hProcess11"/>
    <dgm:cxn modelId="{08AF9DA4-3A89-4C63-99F5-4D00EAFBD7B1}" type="presOf" srcId="{1CFDDF37-E2D2-4EE7-B1CB-319FC3792A5E}" destId="{38E16305-1CF8-4AF0-86A2-844C918280ED}" srcOrd="0" destOrd="0" presId="urn:microsoft.com/office/officeart/2005/8/layout/hProcess11"/>
    <dgm:cxn modelId="{1BE33B6D-3F86-4880-A0D0-F0A466403A89}" srcId="{1CFDDF37-E2D2-4EE7-B1CB-319FC3792A5E}" destId="{F5A1C87C-C155-4AE7-B64B-2E3F639CE41A}" srcOrd="0" destOrd="0" parTransId="{35B462B2-4331-45E6-B9A2-5B85CCD17634}" sibTransId="{3F079523-556F-4DAC-9C7E-78AE0FE744ED}"/>
    <dgm:cxn modelId="{733C73FE-0E2F-4542-B3FD-52DBBC17BE3A}" srcId="{1CFDDF37-E2D2-4EE7-B1CB-319FC3792A5E}" destId="{B7FFC450-CDF8-4FF0-94D6-FBDBB71BFD1F}" srcOrd="1" destOrd="0" parTransId="{2D8E7F57-1EE2-4E05-A428-321172753DAD}" sibTransId="{445E8217-A2FC-4F53-B1F3-A0BA2C6941A6}"/>
    <dgm:cxn modelId="{3B77D288-8B7C-4090-BD48-75887DDB6E95}" type="presOf" srcId="{B9EB56D7-5691-4E98-A422-D6F5A4D9A106}" destId="{770009D4-7457-4645-9197-86942E6B173E}" srcOrd="0" destOrd="0" presId="urn:microsoft.com/office/officeart/2005/8/layout/hProcess11"/>
    <dgm:cxn modelId="{05B481E1-11FD-4AB0-8E27-21A6CA772E0E}" srcId="{1CFDDF37-E2D2-4EE7-B1CB-319FC3792A5E}" destId="{B9EB56D7-5691-4E98-A422-D6F5A4D9A106}" srcOrd="2" destOrd="0" parTransId="{53EE4965-48F2-4D2B-9B9D-EF60EF7D5164}" sibTransId="{6E24EB46-00D6-4945-8540-5E356ADCCEF7}"/>
    <dgm:cxn modelId="{0F0221AC-8ACB-4176-AB08-6C76D3A48A73}" type="presOf" srcId="{B7FFC450-CDF8-4FF0-94D6-FBDBB71BFD1F}" destId="{8116BE57-1384-4F8B-ACEC-6BB1B660A8B0}" srcOrd="0" destOrd="0" presId="urn:microsoft.com/office/officeart/2005/8/layout/hProcess11"/>
    <dgm:cxn modelId="{6C9C9340-DC3B-4895-8F6D-14A7258137C7}" type="presParOf" srcId="{38E16305-1CF8-4AF0-86A2-844C918280ED}" destId="{5318A712-2F29-4F11-AD51-FFB1C11FE00B}" srcOrd="0" destOrd="0" presId="urn:microsoft.com/office/officeart/2005/8/layout/hProcess11"/>
    <dgm:cxn modelId="{59094529-753E-4698-9436-FC52F1326B53}" type="presParOf" srcId="{38E16305-1CF8-4AF0-86A2-844C918280ED}" destId="{488521DC-88A5-4DC7-9D0A-D5937E6773C8}" srcOrd="1" destOrd="0" presId="urn:microsoft.com/office/officeart/2005/8/layout/hProcess11"/>
    <dgm:cxn modelId="{CF38D53A-9986-4ABE-A140-E0C503C0131F}" type="presParOf" srcId="{488521DC-88A5-4DC7-9D0A-D5937E6773C8}" destId="{3E67B37D-7773-4D33-885B-76EA4B0A80B4}" srcOrd="0" destOrd="0" presId="urn:microsoft.com/office/officeart/2005/8/layout/hProcess11"/>
    <dgm:cxn modelId="{8115B1E9-EE4E-4993-A61C-6CB8A987BA01}" type="presParOf" srcId="{3E67B37D-7773-4D33-885B-76EA4B0A80B4}" destId="{DB088794-F272-4A68-9D04-06F12297EDA2}" srcOrd="0" destOrd="0" presId="urn:microsoft.com/office/officeart/2005/8/layout/hProcess11"/>
    <dgm:cxn modelId="{A2B60FB6-A1C9-4DB3-A6C2-2313E7C6950F}" type="presParOf" srcId="{3E67B37D-7773-4D33-885B-76EA4B0A80B4}" destId="{19F8C60C-4303-4276-8C13-52B300CA29B0}" srcOrd="1" destOrd="0" presId="urn:microsoft.com/office/officeart/2005/8/layout/hProcess11"/>
    <dgm:cxn modelId="{55C07BD3-275C-4126-A170-AC1C6C53A4B1}" type="presParOf" srcId="{3E67B37D-7773-4D33-885B-76EA4B0A80B4}" destId="{41D4426F-E5AD-4EEE-AB86-618CC56A3369}" srcOrd="2" destOrd="0" presId="urn:microsoft.com/office/officeart/2005/8/layout/hProcess11"/>
    <dgm:cxn modelId="{DCA3A488-31ED-4D84-9276-5AE7F0DEE5B0}" type="presParOf" srcId="{488521DC-88A5-4DC7-9D0A-D5937E6773C8}" destId="{F283590C-2ED3-47D5-ABA2-4F914706A01E}" srcOrd="1" destOrd="0" presId="urn:microsoft.com/office/officeart/2005/8/layout/hProcess11"/>
    <dgm:cxn modelId="{52C75C30-DD4A-4FA7-9706-D73BBB3B0878}" type="presParOf" srcId="{488521DC-88A5-4DC7-9D0A-D5937E6773C8}" destId="{1DDB80CC-2213-4905-B196-401DF27BF9F2}" srcOrd="2" destOrd="0" presId="urn:microsoft.com/office/officeart/2005/8/layout/hProcess11"/>
    <dgm:cxn modelId="{4D90E788-B16E-4523-9720-54A7A4E0702D}" type="presParOf" srcId="{1DDB80CC-2213-4905-B196-401DF27BF9F2}" destId="{8116BE57-1384-4F8B-ACEC-6BB1B660A8B0}" srcOrd="0" destOrd="0" presId="urn:microsoft.com/office/officeart/2005/8/layout/hProcess11"/>
    <dgm:cxn modelId="{4B20F462-9E69-4C4A-BC78-64C8D4D0A26E}" type="presParOf" srcId="{1DDB80CC-2213-4905-B196-401DF27BF9F2}" destId="{09A49658-73D0-42E4-91C8-9F8717E8F7A2}" srcOrd="1" destOrd="0" presId="urn:microsoft.com/office/officeart/2005/8/layout/hProcess11"/>
    <dgm:cxn modelId="{31300DE4-1509-4F9D-8A0B-744A2C008655}" type="presParOf" srcId="{1DDB80CC-2213-4905-B196-401DF27BF9F2}" destId="{33E474C3-F890-4295-8A01-6603BC334A6A}" srcOrd="2" destOrd="0" presId="urn:microsoft.com/office/officeart/2005/8/layout/hProcess11"/>
    <dgm:cxn modelId="{C6FE8ED2-C394-478A-984B-B758A2376D84}" type="presParOf" srcId="{488521DC-88A5-4DC7-9D0A-D5937E6773C8}" destId="{ABCAB180-D24D-4C27-94E3-C0530D74E9FC}" srcOrd="3" destOrd="0" presId="urn:microsoft.com/office/officeart/2005/8/layout/hProcess11"/>
    <dgm:cxn modelId="{2338F3EF-29A4-40C3-9DB4-F44FB3167278}" type="presParOf" srcId="{488521DC-88A5-4DC7-9D0A-D5937E6773C8}" destId="{DF94212F-E9C6-4A2E-94DD-9FC29060629B}" srcOrd="4" destOrd="0" presId="urn:microsoft.com/office/officeart/2005/8/layout/hProcess11"/>
    <dgm:cxn modelId="{4E31E6CE-1D76-4B30-ABC9-8B0469E2E0F6}" type="presParOf" srcId="{DF94212F-E9C6-4A2E-94DD-9FC29060629B}" destId="{770009D4-7457-4645-9197-86942E6B173E}" srcOrd="0" destOrd="0" presId="urn:microsoft.com/office/officeart/2005/8/layout/hProcess11"/>
    <dgm:cxn modelId="{151D5FA9-21A7-4138-994F-580056F4F31A}" type="presParOf" srcId="{DF94212F-E9C6-4A2E-94DD-9FC29060629B}" destId="{9D0DBA8E-9E60-40B1-A63B-D474EBC26FF4}" srcOrd="1" destOrd="0" presId="urn:microsoft.com/office/officeart/2005/8/layout/hProcess11"/>
    <dgm:cxn modelId="{BFD35C78-03EA-4CC2-89E1-7446017C7C53}" type="presParOf" srcId="{DF94212F-E9C6-4A2E-94DD-9FC29060629B}" destId="{B152CF23-A637-4C30-BCE6-E536CF912931}" srcOrd="2" destOrd="0" presId="urn:microsoft.com/office/officeart/2005/8/layout/hProcess11"/>
    <dgm:cxn modelId="{09AB82B7-7925-44FD-9BBC-CC9B5D965ECC}" type="presParOf" srcId="{488521DC-88A5-4DC7-9D0A-D5937E6773C8}" destId="{A3AA3F0C-DDE9-40DF-B6A3-7D0FCFB5E99C}" srcOrd="5" destOrd="0" presId="urn:microsoft.com/office/officeart/2005/8/layout/hProcess11"/>
    <dgm:cxn modelId="{BBA656D8-1B06-4A71-A497-7EC550C85CFF}" type="presParOf" srcId="{488521DC-88A5-4DC7-9D0A-D5937E6773C8}" destId="{A1B6E39C-B879-4784-86F5-1C41362EC38A}" srcOrd="6" destOrd="0" presId="urn:microsoft.com/office/officeart/2005/8/layout/hProcess11"/>
    <dgm:cxn modelId="{68BCF200-1249-4B78-BD66-E37A66153D91}" type="presParOf" srcId="{A1B6E39C-B879-4784-86F5-1C41362EC38A}" destId="{73DFB24B-46B5-422E-BB29-D06CCC14B505}" srcOrd="0" destOrd="0" presId="urn:microsoft.com/office/officeart/2005/8/layout/hProcess11"/>
    <dgm:cxn modelId="{875C2380-3B65-49DB-9BB6-A79605053F25}" type="presParOf" srcId="{A1B6E39C-B879-4784-86F5-1C41362EC38A}" destId="{B7ACF99D-1E50-41AF-9EE6-1ABD05EFBDB1}" srcOrd="1" destOrd="0" presId="urn:microsoft.com/office/officeart/2005/8/layout/hProcess11"/>
    <dgm:cxn modelId="{345C0428-C442-403C-ADEF-2300161F042B}" type="presParOf" srcId="{A1B6E39C-B879-4784-86F5-1C41362EC38A}" destId="{69DECC19-DC02-41B2-A8FA-85798274BB4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BE663D-F6A0-4851-B564-86EDE2C697D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0FB038-9A7B-4C67-A4E7-09E44FE0E5DF}">
      <dgm:prSet phldrT="[Text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C922D89-2BED-4637-9455-89A18F481E7F}" type="parTrans" cxnId="{434AFE99-C82B-4C90-A576-19700A21B056}">
      <dgm:prSet/>
      <dgm:spPr/>
      <dgm:t>
        <a:bodyPr/>
        <a:lstStyle/>
        <a:p>
          <a:endParaRPr lang="ru-RU"/>
        </a:p>
      </dgm:t>
    </dgm:pt>
    <dgm:pt modelId="{1366C6C9-CFD6-47EB-9F86-FF17DC44D304}" type="sibTrans" cxnId="{434AFE99-C82B-4C90-A576-19700A21B056}">
      <dgm:prSet/>
      <dgm:spPr/>
      <dgm:t>
        <a:bodyPr/>
        <a:lstStyle/>
        <a:p>
          <a:endParaRPr lang="ru-RU"/>
        </a:p>
      </dgm:t>
    </dgm:pt>
    <dgm:pt modelId="{1E5223B5-C482-4375-BC0E-9309FE241103}">
      <dgm:prSet phldrT="[Text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Компетенции</a:t>
          </a:r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администрирование отеля, </a:t>
          </a:r>
          <a:r>
            <a:rPr lang="ru-RU" sz="20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веб-дизайн</a:t>
          </a:r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ветеринария, графический дизайн, дошкольное воспитание, инженерный дизайн </a:t>
          </a:r>
          <a:r>
            <a: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CAD </a:t>
          </a:r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(САПР), лабораторный химический анализ, ландшафтный дизайн и др.</a:t>
          </a:r>
          <a:endParaRPr lang="ru-RU" sz="11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4ADD4F-97CA-4778-B9F5-6A9309666910}" type="parTrans" cxnId="{973438AD-5D54-483E-97C6-892B05DDF0ED}">
      <dgm:prSet/>
      <dgm:spPr/>
      <dgm:t>
        <a:bodyPr/>
        <a:lstStyle/>
        <a:p>
          <a:endParaRPr lang="ru-RU"/>
        </a:p>
      </dgm:t>
    </dgm:pt>
    <dgm:pt modelId="{B6885DC2-9D25-4C36-9663-0285E8BEB65F}" type="sibTrans" cxnId="{973438AD-5D54-483E-97C6-892B05DDF0ED}">
      <dgm:prSet/>
      <dgm:spPr/>
      <dgm:t>
        <a:bodyPr/>
        <a:lstStyle/>
        <a:p>
          <a:endParaRPr lang="ru-RU"/>
        </a:p>
      </dgm:t>
    </dgm:pt>
    <dgm:pt modelId="{198B2AC8-55CE-40B0-9F39-D20D0A901DED}">
      <dgm:prSet phldrT="[Text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16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BD50359-275A-421D-BF7D-FA46B1108537}" type="parTrans" cxnId="{07E9E0B3-CE3A-40D5-B49E-DE5A4E9A997C}">
      <dgm:prSet/>
      <dgm:spPr/>
      <dgm:t>
        <a:bodyPr/>
        <a:lstStyle/>
        <a:p>
          <a:endParaRPr lang="ru-RU"/>
        </a:p>
      </dgm:t>
    </dgm:pt>
    <dgm:pt modelId="{62E32CF4-77AC-4DA4-8DC3-83AAD6336A42}" type="sibTrans" cxnId="{07E9E0B3-CE3A-40D5-B49E-DE5A4E9A997C}">
      <dgm:prSet/>
      <dgm:spPr/>
      <dgm:t>
        <a:bodyPr/>
        <a:lstStyle/>
        <a:p>
          <a:endParaRPr lang="ru-RU"/>
        </a:p>
      </dgm:t>
    </dgm:pt>
    <dgm:pt modelId="{0EAA9BB3-F760-49AC-8351-9205B8C77F29}">
      <dgm:prSet phldrT="[Text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Площадок: 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Серпуховский колледж, Красногорский колледж, Коломенский аграрный колледж, Технологический университет, Государственный гуманитарно-технологический университет и др.</a:t>
          </a:r>
        </a:p>
      </dgm:t>
    </dgm:pt>
    <dgm:pt modelId="{AF81CA3E-F0D4-4C6D-9AAD-A26310582EA6}" type="parTrans" cxnId="{672186E5-FF29-4E7A-B6D4-98BD0FF270EF}">
      <dgm:prSet/>
      <dgm:spPr/>
      <dgm:t>
        <a:bodyPr/>
        <a:lstStyle/>
        <a:p>
          <a:endParaRPr lang="ru-RU"/>
        </a:p>
      </dgm:t>
    </dgm:pt>
    <dgm:pt modelId="{B0D3F56F-3162-4A97-9DA7-BE00389EBBA2}" type="sibTrans" cxnId="{672186E5-FF29-4E7A-B6D4-98BD0FF270EF}">
      <dgm:prSet/>
      <dgm:spPr/>
      <dgm:t>
        <a:bodyPr/>
        <a:lstStyle/>
        <a:p>
          <a:endParaRPr lang="ru-RU"/>
        </a:p>
      </dgm:t>
    </dgm:pt>
    <dgm:pt modelId="{E5F04051-6EE6-4D6B-931E-1358891EF276}">
      <dgm:prSet phldrT="[Text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30</a:t>
          </a:r>
          <a:endParaRPr lang="ru-RU" dirty="0"/>
        </a:p>
      </dgm:t>
    </dgm:pt>
    <dgm:pt modelId="{380FBFEC-D230-4216-8F67-B1215C5344CD}" type="parTrans" cxnId="{10D0265B-F493-48AD-AD25-3649944E86C0}">
      <dgm:prSet/>
      <dgm:spPr/>
      <dgm:t>
        <a:bodyPr/>
        <a:lstStyle/>
        <a:p>
          <a:endParaRPr lang="ru-RU"/>
        </a:p>
      </dgm:t>
    </dgm:pt>
    <dgm:pt modelId="{9FBDAB7E-3BA2-4FF4-9466-FFAA1032BDB6}" type="sibTrans" cxnId="{10D0265B-F493-48AD-AD25-3649944E86C0}">
      <dgm:prSet/>
      <dgm:spPr/>
      <dgm:t>
        <a:bodyPr/>
        <a:lstStyle/>
        <a:p>
          <a:endParaRPr lang="ru-RU"/>
        </a:p>
      </dgm:t>
    </dgm:pt>
    <dgm:pt modelId="{828B7FCC-B2E4-4B35-BAD7-A164A3C32E97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ПОО</a:t>
          </a:r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– участники ДЭ (всего1 024 выпускника)</a:t>
          </a:r>
        </a:p>
      </dgm:t>
    </dgm:pt>
    <dgm:pt modelId="{C0D29C19-22EC-4EE1-A8EA-1586E7CC38A4}" type="parTrans" cxnId="{4B43B5BD-3E66-497F-BE92-DFD9F3D9B92E}">
      <dgm:prSet/>
      <dgm:spPr/>
      <dgm:t>
        <a:bodyPr/>
        <a:lstStyle/>
        <a:p>
          <a:endParaRPr lang="ru-RU"/>
        </a:p>
      </dgm:t>
    </dgm:pt>
    <dgm:pt modelId="{ECA55EDA-CA03-43B3-B85E-6EA69F331CBF}" type="sibTrans" cxnId="{4B43B5BD-3E66-497F-BE92-DFD9F3D9B92E}">
      <dgm:prSet/>
      <dgm:spPr/>
      <dgm:t>
        <a:bodyPr/>
        <a:lstStyle/>
        <a:p>
          <a:endParaRPr lang="ru-RU"/>
        </a:p>
      </dgm:t>
    </dgm:pt>
    <dgm:pt modelId="{58337B5D-9951-430D-ABC0-98A4CDDEE49D}" type="pres">
      <dgm:prSet presAssocID="{C5BE663D-F6A0-4851-B564-86EDE2C697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9D2EFD-1B80-4512-8D46-D98AC2266DE0}" type="pres">
      <dgm:prSet presAssocID="{0F0FB038-9A7B-4C67-A4E7-09E44FE0E5DF}" presName="composite" presStyleCnt="0"/>
      <dgm:spPr/>
    </dgm:pt>
    <dgm:pt modelId="{FD9D01E6-4112-4D4A-8C6A-AAF3A122E90C}" type="pres">
      <dgm:prSet presAssocID="{0F0FB038-9A7B-4C67-A4E7-09E44FE0E5DF}" presName="parentText" presStyleLbl="alignNode1" presStyleIdx="0" presStyleCnt="3" custScaleY="120881" custLinFactNeighborX="0" custLinFactNeighborY="32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655F7-0C1B-401D-8FDA-EB56A6F919B4}" type="pres">
      <dgm:prSet presAssocID="{0F0FB038-9A7B-4C67-A4E7-09E44FE0E5DF}" presName="descendantText" presStyleLbl="alignAcc1" presStyleIdx="0" presStyleCnt="3" custScaleY="139066" custLinFactNeighborX="-115" custLinFactNeighborY="-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9C58D-9B09-43DC-879C-76E611E7C3AF}" type="pres">
      <dgm:prSet presAssocID="{1366C6C9-CFD6-47EB-9F86-FF17DC44D304}" presName="sp" presStyleCnt="0"/>
      <dgm:spPr/>
    </dgm:pt>
    <dgm:pt modelId="{B06F518A-372B-423A-8F81-8A01DD66F902}" type="pres">
      <dgm:prSet presAssocID="{198B2AC8-55CE-40B0-9F39-D20D0A901DED}" presName="composite" presStyleCnt="0"/>
      <dgm:spPr/>
    </dgm:pt>
    <dgm:pt modelId="{5353FFFD-794B-41EE-A8CA-28358426A5BA}" type="pres">
      <dgm:prSet presAssocID="{198B2AC8-55CE-40B0-9F39-D20D0A901DED}" presName="parentText" presStyleLbl="alignNode1" presStyleIdx="1" presStyleCnt="3" custLinFactNeighborX="0" custLinFactNeighborY="-48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69187-0E5A-4640-B2C8-90822C5E04B0}" type="pres">
      <dgm:prSet presAssocID="{198B2AC8-55CE-40B0-9F39-D20D0A901DED}" presName="descendantText" presStyleLbl="alignAcc1" presStyleIdx="1" presStyleCnt="3" custLinFactNeighborX="-124" custLinFactNeighborY="9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26EF2-5B92-4318-909F-97EC7B953FF1}" type="pres">
      <dgm:prSet presAssocID="{62E32CF4-77AC-4DA4-8DC3-83AAD6336A42}" presName="sp" presStyleCnt="0"/>
      <dgm:spPr/>
    </dgm:pt>
    <dgm:pt modelId="{225E4370-D51D-476C-BBE3-1B7D40842203}" type="pres">
      <dgm:prSet presAssocID="{E5F04051-6EE6-4D6B-931E-1358891EF276}" presName="composite" presStyleCnt="0"/>
      <dgm:spPr/>
    </dgm:pt>
    <dgm:pt modelId="{56BC9A02-1201-4F74-AC30-F74DB345D89A}" type="pres">
      <dgm:prSet presAssocID="{E5F04051-6EE6-4D6B-931E-1358891EF276}" presName="parentText" presStyleLbl="alignNode1" presStyleIdx="2" presStyleCnt="3" custLinFactNeighborX="0" custLinFactNeighborY="-152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0D181-C118-4933-B156-6FA216499A88}" type="pres">
      <dgm:prSet presAssocID="{E5F04051-6EE6-4D6B-931E-1358891EF276}" presName="descendantText" presStyleLbl="alignAcc1" presStyleIdx="2" presStyleCnt="3" custLinFactNeighborX="289" custLinFactNeighborY="6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8717B1-E2D5-4641-9128-8E21F15FFD63}" type="presOf" srcId="{1E5223B5-C482-4375-BC0E-9309FE241103}" destId="{D5D655F7-0C1B-401D-8FDA-EB56A6F919B4}" srcOrd="0" destOrd="0" presId="urn:microsoft.com/office/officeart/2005/8/layout/chevron2"/>
    <dgm:cxn modelId="{4B43B5BD-3E66-497F-BE92-DFD9F3D9B92E}" srcId="{E5F04051-6EE6-4D6B-931E-1358891EF276}" destId="{828B7FCC-B2E4-4B35-BAD7-A164A3C32E97}" srcOrd="0" destOrd="0" parTransId="{C0D29C19-22EC-4EE1-A8EA-1586E7CC38A4}" sibTransId="{ECA55EDA-CA03-43B3-B85E-6EA69F331CBF}"/>
    <dgm:cxn modelId="{10D0265B-F493-48AD-AD25-3649944E86C0}" srcId="{C5BE663D-F6A0-4851-B564-86EDE2C697D3}" destId="{E5F04051-6EE6-4D6B-931E-1358891EF276}" srcOrd="2" destOrd="0" parTransId="{380FBFEC-D230-4216-8F67-B1215C5344CD}" sibTransId="{9FBDAB7E-3BA2-4FF4-9466-FFAA1032BDB6}"/>
    <dgm:cxn modelId="{7BCE2254-298D-466E-A335-ABDADA3CF006}" type="presOf" srcId="{C5BE663D-F6A0-4851-B564-86EDE2C697D3}" destId="{58337B5D-9951-430D-ABC0-98A4CDDEE49D}" srcOrd="0" destOrd="0" presId="urn:microsoft.com/office/officeart/2005/8/layout/chevron2"/>
    <dgm:cxn modelId="{3E5F0A14-2BDF-442C-A80E-23CE628AF45F}" type="presOf" srcId="{0EAA9BB3-F760-49AC-8351-9205B8C77F29}" destId="{18469187-0E5A-4640-B2C8-90822C5E04B0}" srcOrd="0" destOrd="0" presId="urn:microsoft.com/office/officeart/2005/8/layout/chevron2"/>
    <dgm:cxn modelId="{073079D7-A634-46E3-ABD1-1B232E12B2ED}" type="presOf" srcId="{0F0FB038-9A7B-4C67-A4E7-09E44FE0E5DF}" destId="{FD9D01E6-4112-4D4A-8C6A-AAF3A122E90C}" srcOrd="0" destOrd="0" presId="urn:microsoft.com/office/officeart/2005/8/layout/chevron2"/>
    <dgm:cxn modelId="{0747F47C-26EA-4997-B0AD-0EE5444E0218}" type="presOf" srcId="{198B2AC8-55CE-40B0-9F39-D20D0A901DED}" destId="{5353FFFD-794B-41EE-A8CA-28358426A5BA}" srcOrd="0" destOrd="0" presId="urn:microsoft.com/office/officeart/2005/8/layout/chevron2"/>
    <dgm:cxn modelId="{672186E5-FF29-4E7A-B6D4-98BD0FF270EF}" srcId="{198B2AC8-55CE-40B0-9F39-D20D0A901DED}" destId="{0EAA9BB3-F760-49AC-8351-9205B8C77F29}" srcOrd="0" destOrd="0" parTransId="{AF81CA3E-F0D4-4C6D-9AAD-A26310582EA6}" sibTransId="{B0D3F56F-3162-4A97-9DA7-BE00389EBBA2}"/>
    <dgm:cxn modelId="{07E9E0B3-CE3A-40D5-B49E-DE5A4E9A997C}" srcId="{C5BE663D-F6A0-4851-B564-86EDE2C697D3}" destId="{198B2AC8-55CE-40B0-9F39-D20D0A901DED}" srcOrd="1" destOrd="0" parTransId="{EBD50359-275A-421D-BF7D-FA46B1108537}" sibTransId="{62E32CF4-77AC-4DA4-8DC3-83AAD6336A42}"/>
    <dgm:cxn modelId="{434AFE99-C82B-4C90-A576-19700A21B056}" srcId="{C5BE663D-F6A0-4851-B564-86EDE2C697D3}" destId="{0F0FB038-9A7B-4C67-A4E7-09E44FE0E5DF}" srcOrd="0" destOrd="0" parTransId="{1C922D89-2BED-4637-9455-89A18F481E7F}" sibTransId="{1366C6C9-CFD6-47EB-9F86-FF17DC44D304}"/>
    <dgm:cxn modelId="{79D7A5F6-89D5-41D4-9115-0088E080E44C}" type="presOf" srcId="{E5F04051-6EE6-4D6B-931E-1358891EF276}" destId="{56BC9A02-1201-4F74-AC30-F74DB345D89A}" srcOrd="0" destOrd="0" presId="urn:microsoft.com/office/officeart/2005/8/layout/chevron2"/>
    <dgm:cxn modelId="{973438AD-5D54-483E-97C6-892B05DDF0ED}" srcId="{0F0FB038-9A7B-4C67-A4E7-09E44FE0E5DF}" destId="{1E5223B5-C482-4375-BC0E-9309FE241103}" srcOrd="0" destOrd="0" parTransId="{5C4ADD4F-97CA-4778-B9F5-6A9309666910}" sibTransId="{B6885DC2-9D25-4C36-9663-0285E8BEB65F}"/>
    <dgm:cxn modelId="{7078F85B-EC97-40E6-ABB3-B06D92BDBAB4}" type="presOf" srcId="{828B7FCC-B2E4-4B35-BAD7-A164A3C32E97}" destId="{3AC0D181-C118-4933-B156-6FA216499A88}" srcOrd="0" destOrd="0" presId="urn:microsoft.com/office/officeart/2005/8/layout/chevron2"/>
    <dgm:cxn modelId="{99502FD6-210F-4826-9020-EBFD7A98EC67}" type="presParOf" srcId="{58337B5D-9951-430D-ABC0-98A4CDDEE49D}" destId="{899D2EFD-1B80-4512-8D46-D98AC2266DE0}" srcOrd="0" destOrd="0" presId="urn:microsoft.com/office/officeart/2005/8/layout/chevron2"/>
    <dgm:cxn modelId="{814C3F60-BAA7-4A65-A673-EFE129ACDDC4}" type="presParOf" srcId="{899D2EFD-1B80-4512-8D46-D98AC2266DE0}" destId="{FD9D01E6-4112-4D4A-8C6A-AAF3A122E90C}" srcOrd="0" destOrd="0" presId="urn:microsoft.com/office/officeart/2005/8/layout/chevron2"/>
    <dgm:cxn modelId="{6B8C2522-2329-4827-B269-E52401BCABB2}" type="presParOf" srcId="{899D2EFD-1B80-4512-8D46-D98AC2266DE0}" destId="{D5D655F7-0C1B-401D-8FDA-EB56A6F919B4}" srcOrd="1" destOrd="0" presId="urn:microsoft.com/office/officeart/2005/8/layout/chevron2"/>
    <dgm:cxn modelId="{669CF171-FC51-445B-9238-116E9B5549D1}" type="presParOf" srcId="{58337B5D-9951-430D-ABC0-98A4CDDEE49D}" destId="{4B29C58D-9B09-43DC-879C-76E611E7C3AF}" srcOrd="1" destOrd="0" presId="urn:microsoft.com/office/officeart/2005/8/layout/chevron2"/>
    <dgm:cxn modelId="{177C5989-F0B3-4E6A-B716-C606C219062E}" type="presParOf" srcId="{58337B5D-9951-430D-ABC0-98A4CDDEE49D}" destId="{B06F518A-372B-423A-8F81-8A01DD66F902}" srcOrd="2" destOrd="0" presId="urn:microsoft.com/office/officeart/2005/8/layout/chevron2"/>
    <dgm:cxn modelId="{90BF072B-3F53-46E2-B03B-E0DB337388A4}" type="presParOf" srcId="{B06F518A-372B-423A-8F81-8A01DD66F902}" destId="{5353FFFD-794B-41EE-A8CA-28358426A5BA}" srcOrd="0" destOrd="0" presId="urn:microsoft.com/office/officeart/2005/8/layout/chevron2"/>
    <dgm:cxn modelId="{D460AE9D-1BB1-4069-8DAB-04542AA439DF}" type="presParOf" srcId="{B06F518A-372B-423A-8F81-8A01DD66F902}" destId="{18469187-0E5A-4640-B2C8-90822C5E04B0}" srcOrd="1" destOrd="0" presId="urn:microsoft.com/office/officeart/2005/8/layout/chevron2"/>
    <dgm:cxn modelId="{D4A24C64-AFF4-4DBE-85F4-05D8A71ABA39}" type="presParOf" srcId="{58337B5D-9951-430D-ABC0-98A4CDDEE49D}" destId="{19A26EF2-5B92-4318-909F-97EC7B953FF1}" srcOrd="3" destOrd="0" presId="urn:microsoft.com/office/officeart/2005/8/layout/chevron2"/>
    <dgm:cxn modelId="{283D80D7-9F18-4020-BE03-B17EB27DCD1F}" type="presParOf" srcId="{58337B5D-9951-430D-ABC0-98A4CDDEE49D}" destId="{225E4370-D51D-476C-BBE3-1B7D40842203}" srcOrd="4" destOrd="0" presId="urn:microsoft.com/office/officeart/2005/8/layout/chevron2"/>
    <dgm:cxn modelId="{81FB4551-C5A1-476C-8C20-F1986A3C81A8}" type="presParOf" srcId="{225E4370-D51D-476C-BBE3-1B7D40842203}" destId="{56BC9A02-1201-4F74-AC30-F74DB345D89A}" srcOrd="0" destOrd="0" presId="urn:microsoft.com/office/officeart/2005/8/layout/chevron2"/>
    <dgm:cxn modelId="{4A8C3CB6-EF32-487C-B073-7A96D4E202F9}" type="presParOf" srcId="{225E4370-D51D-476C-BBE3-1B7D40842203}" destId="{3AC0D181-C118-4933-B156-6FA216499A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CAEEEA-77E4-45D9-90F3-6FF87B93196A}">
      <dsp:nvSpPr>
        <dsp:cNvPr id="0" name=""/>
        <dsp:cNvSpPr/>
      </dsp:nvSpPr>
      <dsp:spPr>
        <a:xfrm rot="5400000">
          <a:off x="-233503" y="236495"/>
          <a:ext cx="1556690" cy="10896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2017</a:t>
          </a:r>
          <a:endParaRPr lang="ru-RU" sz="2400" b="1" kern="1200" dirty="0"/>
        </a:p>
      </dsp:txBody>
      <dsp:txXfrm rot="5400000">
        <a:off x="-233503" y="236495"/>
        <a:ext cx="1556690" cy="1089683"/>
      </dsp:txXfrm>
    </dsp:sp>
    <dsp:sp modelId="{71C95BEC-7BCF-4703-9B52-AA3383911532}">
      <dsp:nvSpPr>
        <dsp:cNvPr id="0" name=""/>
        <dsp:cNvSpPr/>
      </dsp:nvSpPr>
      <dsp:spPr>
        <a:xfrm rot="5400000">
          <a:off x="3027249" y="-1848485"/>
          <a:ext cx="1011849" cy="4886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chemeClr val="accent1">
                  <a:lumMod val="50000"/>
                </a:schemeClr>
              </a:solidFill>
            </a:rPr>
            <a:t>АПРОБАЦИЯ</a:t>
          </a:r>
          <a:endParaRPr lang="ru-RU" sz="40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3027249" y="-1848485"/>
        <a:ext cx="1011849" cy="4886980"/>
      </dsp:txXfrm>
    </dsp:sp>
    <dsp:sp modelId="{F13882E5-8101-4DE3-AE6B-9DF1B3DD5EBE}">
      <dsp:nvSpPr>
        <dsp:cNvPr id="0" name=""/>
        <dsp:cNvSpPr/>
      </dsp:nvSpPr>
      <dsp:spPr>
        <a:xfrm rot="5400000">
          <a:off x="-233503" y="1497909"/>
          <a:ext cx="1556690" cy="10896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2018-2020</a:t>
          </a:r>
          <a:endParaRPr lang="ru-RU" sz="2400" b="1" kern="1200" dirty="0"/>
        </a:p>
      </dsp:txBody>
      <dsp:txXfrm rot="5400000">
        <a:off x="-233503" y="1497909"/>
        <a:ext cx="1556690" cy="1089683"/>
      </dsp:txXfrm>
    </dsp:sp>
    <dsp:sp modelId="{8B3AC4C7-557E-4594-AEB2-234C6A3A2E17}">
      <dsp:nvSpPr>
        <dsp:cNvPr id="0" name=""/>
        <dsp:cNvSpPr/>
      </dsp:nvSpPr>
      <dsp:spPr>
        <a:xfrm rot="5400000">
          <a:off x="3026983" y="-672894"/>
          <a:ext cx="1012381" cy="4886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chemeClr val="accent1">
                  <a:lumMod val="50000"/>
                </a:schemeClr>
              </a:solidFill>
            </a:rPr>
            <a:t>ВНЕДРЕНИЕ</a:t>
          </a:r>
          <a:endParaRPr lang="ru-RU" sz="40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3026983" y="-672894"/>
        <a:ext cx="1012381" cy="48869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9D01E6-4112-4D4A-8C6A-AAF3A122E90C}">
      <dsp:nvSpPr>
        <dsp:cNvPr id="0" name=""/>
        <dsp:cNvSpPr/>
      </dsp:nvSpPr>
      <dsp:spPr>
        <a:xfrm rot="5400000">
          <a:off x="-187176" y="348269"/>
          <a:ext cx="1247844" cy="873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7</a:t>
          </a:r>
          <a:endParaRPr lang="ru-RU" sz="2400" b="1" kern="1200" dirty="0"/>
        </a:p>
      </dsp:txBody>
      <dsp:txXfrm rot="5400000">
        <a:off x="-187176" y="348269"/>
        <a:ext cx="1247844" cy="873491"/>
      </dsp:txXfrm>
    </dsp:sp>
    <dsp:sp modelId="{D5D655F7-0C1B-401D-8FDA-EB56A6F919B4}">
      <dsp:nvSpPr>
        <dsp:cNvPr id="0" name=""/>
        <dsp:cNvSpPr/>
      </dsp:nvSpPr>
      <dsp:spPr>
        <a:xfrm rot="5400000">
          <a:off x="4085232" y="-3209080"/>
          <a:ext cx="1127963" cy="755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Компетенций: малярные и декоративные работы, столярное дело, плотницкое дело, сантехника и отопление, электромонтаж, сварочные технологии, ремонт и обслуживание легковых автомобилей 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085232" y="-3209080"/>
        <a:ext cx="1127963" cy="7551444"/>
      </dsp:txXfrm>
    </dsp:sp>
    <dsp:sp modelId="{5353FFFD-794B-41EE-A8CA-28358426A5BA}">
      <dsp:nvSpPr>
        <dsp:cNvPr id="0" name=""/>
        <dsp:cNvSpPr/>
      </dsp:nvSpPr>
      <dsp:spPr>
        <a:xfrm rot="5400000">
          <a:off x="-187176" y="1406666"/>
          <a:ext cx="1247844" cy="873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4</a:t>
          </a:r>
          <a:endParaRPr lang="ru-RU" sz="2400" b="1" kern="1200" dirty="0"/>
        </a:p>
      </dsp:txBody>
      <dsp:txXfrm rot="5400000">
        <a:off x="-187176" y="1406666"/>
        <a:ext cx="1247844" cy="873491"/>
      </dsp:txXfrm>
    </dsp:sp>
    <dsp:sp modelId="{18469187-0E5A-4640-B2C8-90822C5E04B0}">
      <dsp:nvSpPr>
        <dsp:cNvPr id="0" name=""/>
        <dsp:cNvSpPr/>
      </dsp:nvSpPr>
      <dsp:spPr>
        <a:xfrm rot="5400000">
          <a:off x="4243664" y="-2150683"/>
          <a:ext cx="811099" cy="755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Площадки: МЦК - Техникум имени С.П. Королева, Павлово-Посадский техникум, Сергиево-Посадский колледж, Щелковский колледж</a:t>
          </a:r>
        </a:p>
      </dsp:txBody>
      <dsp:txXfrm rot="5400000">
        <a:off x="4243664" y="-2150683"/>
        <a:ext cx="811099" cy="7551444"/>
      </dsp:txXfrm>
    </dsp:sp>
    <dsp:sp modelId="{56BC9A02-1201-4F74-AC30-F74DB345D89A}">
      <dsp:nvSpPr>
        <dsp:cNvPr id="0" name=""/>
        <dsp:cNvSpPr/>
      </dsp:nvSpPr>
      <dsp:spPr>
        <a:xfrm rot="5400000">
          <a:off x="-187176" y="2465063"/>
          <a:ext cx="1247844" cy="8734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23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 rot="5400000">
        <a:off x="-187176" y="2465063"/>
        <a:ext cx="1247844" cy="873491"/>
      </dsp:txXfrm>
    </dsp:sp>
    <dsp:sp modelId="{3AC0D181-C118-4933-B156-6FA216499A88}">
      <dsp:nvSpPr>
        <dsp:cNvPr id="0" name=""/>
        <dsp:cNvSpPr/>
      </dsp:nvSpPr>
      <dsp:spPr>
        <a:xfrm rot="5400000">
          <a:off x="4243664" y="-1092286"/>
          <a:ext cx="811099" cy="7551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ПОО – участники ДЭ (всего 411 выпускников)</a:t>
          </a:r>
        </a:p>
      </dsp:txBody>
      <dsp:txXfrm rot="5400000">
        <a:off x="4243664" y="-1092286"/>
        <a:ext cx="811099" cy="75514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544DD9-857C-4C18-B4EC-320A3726EC3A}">
      <dsp:nvSpPr>
        <dsp:cNvPr id="0" name=""/>
        <dsp:cNvSpPr/>
      </dsp:nvSpPr>
      <dsp:spPr>
        <a:xfrm rot="5400000">
          <a:off x="-183620" y="183620"/>
          <a:ext cx="1224136" cy="8568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14.12.2016</a:t>
          </a:r>
          <a:endParaRPr lang="ru-RU" sz="1400" b="1" kern="1200" dirty="0">
            <a:solidFill>
              <a:schemeClr val="bg1"/>
            </a:solidFill>
          </a:endParaRPr>
        </a:p>
      </dsp:txBody>
      <dsp:txXfrm rot="5400000">
        <a:off x="-183620" y="183620"/>
        <a:ext cx="1224136" cy="856895"/>
      </dsp:txXfrm>
    </dsp:sp>
    <dsp:sp modelId="{66C346F1-56F1-4BAA-9673-0CA4F3F19492}">
      <dsp:nvSpPr>
        <dsp:cNvPr id="0" name=""/>
        <dsp:cNvSpPr/>
      </dsp:nvSpPr>
      <dsp:spPr>
        <a:xfrm rot="5400000">
          <a:off x="3642835" y="-2785940"/>
          <a:ext cx="795688" cy="63675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Подана заявка Московской области на проведение ДЭ в Союз «Ворлдскиллс Россия»</a:t>
          </a:r>
          <a:endParaRPr lang="ru-RU" sz="2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642835" y="-2785940"/>
        <a:ext cx="795688" cy="63675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18A712-2F29-4F11-AD51-FFB1C11FE00B}">
      <dsp:nvSpPr>
        <dsp:cNvPr id="0" name=""/>
        <dsp:cNvSpPr/>
      </dsp:nvSpPr>
      <dsp:spPr>
        <a:xfrm>
          <a:off x="0" y="1296139"/>
          <a:ext cx="914400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88794-F272-4A68-9D04-06F12297EDA2}">
      <dsp:nvSpPr>
        <dsp:cNvPr id="0" name=""/>
        <dsp:cNvSpPr/>
      </dsp:nvSpPr>
      <dsp:spPr>
        <a:xfrm>
          <a:off x="4118" y="0"/>
          <a:ext cx="1981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2017</a:t>
          </a:r>
          <a:endParaRPr lang="ru-RU" sz="2400" kern="1200" dirty="0"/>
        </a:p>
      </dsp:txBody>
      <dsp:txXfrm>
        <a:off x="4118" y="0"/>
        <a:ext cx="1981051" cy="1625600"/>
      </dsp:txXfrm>
    </dsp:sp>
    <dsp:sp modelId="{19F8C60C-4303-4276-8C13-52B300CA29B0}">
      <dsp:nvSpPr>
        <dsp:cNvPr id="0" name=""/>
        <dsp:cNvSpPr/>
      </dsp:nvSpPr>
      <dsp:spPr>
        <a:xfrm>
          <a:off x="791444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6BE57-1384-4F8B-ACEC-6BB1B660A8B0}">
      <dsp:nvSpPr>
        <dsp:cNvPr id="0" name=""/>
        <dsp:cNvSpPr/>
      </dsp:nvSpPr>
      <dsp:spPr>
        <a:xfrm>
          <a:off x="1979722" y="951886"/>
          <a:ext cx="1981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2018</a:t>
          </a:r>
          <a:endParaRPr lang="ru-RU" sz="2400" kern="1200" dirty="0"/>
        </a:p>
      </dsp:txBody>
      <dsp:txXfrm>
        <a:off x="1979722" y="951886"/>
        <a:ext cx="1981051" cy="1625600"/>
      </dsp:txXfrm>
    </dsp:sp>
    <dsp:sp modelId="{09A49658-73D0-42E4-91C8-9F8717E8F7A2}">
      <dsp:nvSpPr>
        <dsp:cNvPr id="0" name=""/>
        <dsp:cNvSpPr/>
      </dsp:nvSpPr>
      <dsp:spPr>
        <a:xfrm>
          <a:off x="2871548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009D4-7457-4645-9197-86942E6B173E}">
      <dsp:nvSpPr>
        <dsp:cNvPr id="0" name=""/>
        <dsp:cNvSpPr/>
      </dsp:nvSpPr>
      <dsp:spPr>
        <a:xfrm>
          <a:off x="4164326" y="0"/>
          <a:ext cx="1981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2019</a:t>
          </a:r>
          <a:endParaRPr lang="ru-RU" sz="2400" kern="1200" dirty="0"/>
        </a:p>
      </dsp:txBody>
      <dsp:txXfrm>
        <a:off x="4164326" y="0"/>
        <a:ext cx="1981051" cy="1625600"/>
      </dsp:txXfrm>
    </dsp:sp>
    <dsp:sp modelId="{9D0DBA8E-9E60-40B1-A63B-D474EBC26FF4}">
      <dsp:nvSpPr>
        <dsp:cNvPr id="0" name=""/>
        <dsp:cNvSpPr/>
      </dsp:nvSpPr>
      <dsp:spPr>
        <a:xfrm>
          <a:off x="4951651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FB24B-46B5-422E-BB29-D06CCC14B505}">
      <dsp:nvSpPr>
        <dsp:cNvPr id="0" name=""/>
        <dsp:cNvSpPr/>
      </dsp:nvSpPr>
      <dsp:spPr>
        <a:xfrm>
          <a:off x="6372207" y="951886"/>
          <a:ext cx="1981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2020</a:t>
          </a:r>
          <a:endParaRPr lang="ru-RU" sz="2400" kern="1200" dirty="0"/>
        </a:p>
      </dsp:txBody>
      <dsp:txXfrm>
        <a:off x="6372207" y="951886"/>
        <a:ext cx="1981051" cy="1625600"/>
      </dsp:txXfrm>
    </dsp:sp>
    <dsp:sp modelId="{B7ACF99D-1E50-41AF-9EE6-1ABD05EFBDB1}">
      <dsp:nvSpPr>
        <dsp:cNvPr id="0" name=""/>
        <dsp:cNvSpPr/>
      </dsp:nvSpPr>
      <dsp:spPr>
        <a:xfrm>
          <a:off x="7031755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18A712-2F29-4F11-AD51-FFB1C11FE00B}">
      <dsp:nvSpPr>
        <dsp:cNvPr id="0" name=""/>
        <dsp:cNvSpPr/>
      </dsp:nvSpPr>
      <dsp:spPr>
        <a:xfrm>
          <a:off x="0" y="1219199"/>
          <a:ext cx="914400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88794-F272-4A68-9D04-06F12297EDA2}">
      <dsp:nvSpPr>
        <dsp:cNvPr id="0" name=""/>
        <dsp:cNvSpPr/>
      </dsp:nvSpPr>
      <dsp:spPr>
        <a:xfrm>
          <a:off x="4118" y="0"/>
          <a:ext cx="1981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2017</a:t>
          </a:r>
          <a:endParaRPr lang="ru-RU" sz="2400" kern="1200" dirty="0"/>
        </a:p>
      </dsp:txBody>
      <dsp:txXfrm>
        <a:off x="4118" y="0"/>
        <a:ext cx="1981051" cy="1625600"/>
      </dsp:txXfrm>
    </dsp:sp>
    <dsp:sp modelId="{19F8C60C-4303-4276-8C13-52B300CA29B0}">
      <dsp:nvSpPr>
        <dsp:cNvPr id="0" name=""/>
        <dsp:cNvSpPr/>
      </dsp:nvSpPr>
      <dsp:spPr>
        <a:xfrm>
          <a:off x="791444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6BE57-1384-4F8B-ACEC-6BB1B660A8B0}">
      <dsp:nvSpPr>
        <dsp:cNvPr id="0" name=""/>
        <dsp:cNvSpPr/>
      </dsp:nvSpPr>
      <dsp:spPr>
        <a:xfrm>
          <a:off x="1979722" y="951886"/>
          <a:ext cx="1981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2018</a:t>
          </a:r>
          <a:endParaRPr lang="ru-RU" sz="2400" kern="1200" dirty="0"/>
        </a:p>
      </dsp:txBody>
      <dsp:txXfrm>
        <a:off x="1979722" y="951886"/>
        <a:ext cx="1981051" cy="1625600"/>
      </dsp:txXfrm>
    </dsp:sp>
    <dsp:sp modelId="{09A49658-73D0-42E4-91C8-9F8717E8F7A2}">
      <dsp:nvSpPr>
        <dsp:cNvPr id="0" name=""/>
        <dsp:cNvSpPr/>
      </dsp:nvSpPr>
      <dsp:spPr>
        <a:xfrm>
          <a:off x="2871548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009D4-7457-4645-9197-86942E6B173E}">
      <dsp:nvSpPr>
        <dsp:cNvPr id="0" name=""/>
        <dsp:cNvSpPr/>
      </dsp:nvSpPr>
      <dsp:spPr>
        <a:xfrm>
          <a:off x="4164326" y="0"/>
          <a:ext cx="1981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2019</a:t>
          </a:r>
          <a:endParaRPr lang="ru-RU" sz="2400" kern="1200" dirty="0"/>
        </a:p>
      </dsp:txBody>
      <dsp:txXfrm>
        <a:off x="4164326" y="0"/>
        <a:ext cx="1981051" cy="1625600"/>
      </dsp:txXfrm>
    </dsp:sp>
    <dsp:sp modelId="{9D0DBA8E-9E60-40B1-A63B-D474EBC26FF4}">
      <dsp:nvSpPr>
        <dsp:cNvPr id="0" name=""/>
        <dsp:cNvSpPr/>
      </dsp:nvSpPr>
      <dsp:spPr>
        <a:xfrm>
          <a:off x="4951651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FB24B-46B5-422E-BB29-D06CCC14B505}">
      <dsp:nvSpPr>
        <dsp:cNvPr id="0" name=""/>
        <dsp:cNvSpPr/>
      </dsp:nvSpPr>
      <dsp:spPr>
        <a:xfrm>
          <a:off x="6372207" y="951886"/>
          <a:ext cx="1981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2020</a:t>
          </a:r>
          <a:endParaRPr lang="ru-RU" sz="2400" kern="1200" dirty="0"/>
        </a:p>
      </dsp:txBody>
      <dsp:txXfrm>
        <a:off x="6372207" y="951886"/>
        <a:ext cx="1981051" cy="1625600"/>
      </dsp:txXfrm>
    </dsp:sp>
    <dsp:sp modelId="{B7ACF99D-1E50-41AF-9EE6-1ABD05EFBDB1}">
      <dsp:nvSpPr>
        <dsp:cNvPr id="0" name=""/>
        <dsp:cNvSpPr/>
      </dsp:nvSpPr>
      <dsp:spPr>
        <a:xfrm>
          <a:off x="7031755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9D01E6-4112-4D4A-8C6A-AAF3A122E90C}">
      <dsp:nvSpPr>
        <dsp:cNvPr id="0" name=""/>
        <dsp:cNvSpPr/>
      </dsp:nvSpPr>
      <dsp:spPr>
        <a:xfrm rot="5400000">
          <a:off x="-317198" y="389207"/>
          <a:ext cx="1507175" cy="872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22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317198" y="389207"/>
        <a:ext cx="1507175" cy="872778"/>
      </dsp:txXfrm>
    </dsp:sp>
    <dsp:sp modelId="{D5D655F7-0C1B-401D-8FDA-EB56A6F919B4}">
      <dsp:nvSpPr>
        <dsp:cNvPr id="0" name=""/>
        <dsp:cNvSpPr/>
      </dsp:nvSpPr>
      <dsp:spPr>
        <a:xfrm rot="5400000">
          <a:off x="4076651" y="-3212557"/>
          <a:ext cx="1127042" cy="7552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Компетенции</a:t>
          </a: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 администрирование отеля, </a:t>
          </a:r>
          <a:r>
            <a:rPr lang="ru-RU" sz="2000" kern="12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веб-дизайн</a:t>
          </a: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ветеринария, графический дизайн, дошкольное воспитание, инженерный дизайн </a:t>
          </a: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CAD </a:t>
          </a: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(САПР), лабораторный химический анализ, ландшафтный дизайн и др.</a:t>
          </a:r>
          <a:endParaRPr lang="ru-RU" sz="11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076651" y="-3212557"/>
        <a:ext cx="1127042" cy="7552157"/>
      </dsp:txXfrm>
    </dsp:sp>
    <dsp:sp modelId="{5353FFFD-794B-41EE-A8CA-28358426A5BA}">
      <dsp:nvSpPr>
        <dsp:cNvPr id="0" name=""/>
        <dsp:cNvSpPr/>
      </dsp:nvSpPr>
      <dsp:spPr>
        <a:xfrm rot="5400000">
          <a:off x="-187023" y="1483171"/>
          <a:ext cx="1246826" cy="872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16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87023" y="1483171"/>
        <a:ext cx="1246826" cy="872778"/>
      </dsp:txXfrm>
    </dsp:sp>
    <dsp:sp modelId="{18469187-0E5A-4640-B2C8-90822C5E04B0}">
      <dsp:nvSpPr>
        <dsp:cNvPr id="0" name=""/>
        <dsp:cNvSpPr/>
      </dsp:nvSpPr>
      <dsp:spPr>
        <a:xfrm rot="5400000">
          <a:off x="4234273" y="-1937236"/>
          <a:ext cx="810436" cy="7552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Площадок: </a:t>
          </a: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Серпуховский колледж, Красногорский колледж, Коломенский аграрный колледж, Технологический университет, Государственный гуманитарно-технологический университет и др.</a:t>
          </a:r>
        </a:p>
      </dsp:txBody>
      <dsp:txXfrm rot="5400000">
        <a:off x="4234273" y="-1937236"/>
        <a:ext cx="810436" cy="7552157"/>
      </dsp:txXfrm>
    </dsp:sp>
    <dsp:sp modelId="{56BC9A02-1201-4F74-AC30-F74DB345D89A}">
      <dsp:nvSpPr>
        <dsp:cNvPr id="0" name=""/>
        <dsp:cNvSpPr/>
      </dsp:nvSpPr>
      <dsp:spPr>
        <a:xfrm rot="5400000">
          <a:off x="-187023" y="2419268"/>
          <a:ext cx="1246826" cy="8727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30</a:t>
          </a:r>
          <a:endParaRPr lang="ru-RU" sz="2400" kern="1200" dirty="0"/>
        </a:p>
      </dsp:txBody>
      <dsp:txXfrm rot="5400000">
        <a:off x="-187023" y="2419268"/>
        <a:ext cx="1246826" cy="872778"/>
      </dsp:txXfrm>
    </dsp:sp>
    <dsp:sp modelId="{3AC0D181-C118-4933-B156-6FA216499A88}">
      <dsp:nvSpPr>
        <dsp:cNvPr id="0" name=""/>
        <dsp:cNvSpPr/>
      </dsp:nvSpPr>
      <dsp:spPr>
        <a:xfrm rot="5400000">
          <a:off x="4243638" y="-892913"/>
          <a:ext cx="810436" cy="7552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ПОО</a:t>
          </a: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– участники ДЭ (всего1 024 выпускника)</a:t>
          </a:r>
        </a:p>
      </dsp:txBody>
      <dsp:txXfrm rot="5400000">
        <a:off x="4243638" y="-892913"/>
        <a:ext cx="810436" cy="7552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BBB74-9A69-4B30-A8A3-DBC9E6E71376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504E5-FB6B-4BE6-AE45-C38171544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061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po531@mail.ru" TargetMode="External"/><Relationship Id="rId2" Type="http://schemas.openxmlformats.org/officeDocument/2006/relationships/hyperlink" Target="mailto:wsrmosreg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556792"/>
            <a:ext cx="6552728" cy="8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1988840"/>
            <a:ext cx="8064896" cy="3170099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демонстрационного экзамена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стандартам Ворлдскиллс 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государственную итоговую аттестацию по программам СПО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836712"/>
            <a:ext cx="565212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ПРИОРИТЕТНЫЙ ПРОЕКТ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188640"/>
            <a:ext cx="1682075" cy="14401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8149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Причины недостаточно высоких результатов: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182" y="1575658"/>
            <a:ext cx="7880238" cy="4229605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демэкзамена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зимнюю сессию проходила в очень сжатые сроки (решение о включении Московской области в число пилотных  регионов было принято в конце декабря 2016 года,  а с 16 января 2017 года в Московской области уже началось проведение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демэкзамена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сложная транспортная логистика ( в 4 колледжа, определенных центрами проведения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демэкзамена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приезжали выпускники колледжей из разных концов Московской области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психологическая подготовка студентов к  участию в ДЭ (особенно, который проводился не 1, а 2 дня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42282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12807"/>
            <a:ext cx="8229600" cy="116455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Итоги проведения ДЭ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зимнюю сессию в Московской области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801357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успешные результаты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компетенциям продемонстрировали: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Павлово-Посадский техникум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«Подмосковье»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компетенции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Электромонтаж»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этих образовательных организаций, принявшие участие в ДЭ, набрали балл выше среднего по компетенции; </a:t>
            </a:r>
          </a:p>
          <a:p>
            <a:pPr marL="0" indent="0">
              <a:buNone/>
            </a:pP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выпускник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Павлово-Посадского техникума набрал максимальный балл среди всех 213 участников из 3 регионов России, при этом результат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(53,5 балла) сопоставим с результатом победителя Финала Национального чемпионата 2016 года (61,7 баллов).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Щёлковский колледж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компетенции 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обслуживание легковых автомобилей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занял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2-ое место в рейтинге по данной компетенции (всего участвовало 12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колледжей);</a:t>
            </a:r>
          </a:p>
          <a:p>
            <a:pPr marL="0" indent="0">
              <a:buNone/>
            </a:pP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все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набрали сумму баллов выше среднего балла по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компетенции;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максимальный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 выпускника Щёлковского колледжа (52,8 баллов) сопоставим с результатом победителя Финала Национального чемпионата 2016 года (60,2 баллов).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592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0895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апробации: апрель – июнь 2017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Определены: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659390622"/>
              </p:ext>
            </p:extLst>
          </p:nvPr>
        </p:nvGraphicFramePr>
        <p:xfrm>
          <a:off x="395536" y="1700808"/>
          <a:ext cx="842493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378315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.9.120.10\minobr\PC088K\1\Приказ 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3825"/>
            <a:ext cx="2875535" cy="40334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27" name="Picture 3" descr="\\10.9.120.10\minobr\PC088K\1\1 лист приказа лето 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842" y="1484784"/>
            <a:ext cx="3490890" cy="48965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620688"/>
            <a:ext cx="9144000" cy="53553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Приказы Министерства образования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3336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95536" y="1484784"/>
          <a:ext cx="554461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92696"/>
            <a:ext cx="9144000" cy="53553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показателей 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724128" y="1484784"/>
          <a:ext cx="2952328" cy="398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6711998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1700808"/>
            <a:ext cx="8496944" cy="206210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alt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к 2020 году количества выпускников ОО МО, сдавших демонстрационный экзамен с учетом стандартов Ворлдскиллс, до </a:t>
            </a:r>
            <a:r>
              <a:rPr lang="ru-RU" alt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4 000 чел. в год</a:t>
            </a:r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2465" y="815646"/>
            <a:ext cx="4896544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с вырезом 28"/>
          <p:cNvSpPr/>
          <p:nvPr/>
        </p:nvSpPr>
        <p:spPr bwMode="auto">
          <a:xfrm>
            <a:off x="373062" y="4221088"/>
            <a:ext cx="8770938" cy="872655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55576" y="4077072"/>
            <a:ext cx="785986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2016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39952" y="4077072"/>
            <a:ext cx="1087438" cy="4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2018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2320" y="4077072"/>
            <a:ext cx="893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2020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884368" y="4581128"/>
            <a:ext cx="212725" cy="485899"/>
            <a:chOff x="7884368" y="4581128"/>
            <a:chExt cx="212725" cy="485899"/>
          </a:xfrm>
        </p:grpSpPr>
        <p:sp>
          <p:nvSpPr>
            <p:cNvPr id="11" name="Овал 34"/>
            <p:cNvSpPr/>
            <p:nvPr/>
          </p:nvSpPr>
          <p:spPr bwMode="auto">
            <a:xfrm>
              <a:off x="7884368" y="4581128"/>
              <a:ext cx="212725" cy="2000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37"/>
            <p:cNvCxnSpPr/>
            <p:nvPr/>
          </p:nvCxnSpPr>
          <p:spPr bwMode="auto">
            <a:xfrm>
              <a:off x="7956376" y="4797152"/>
              <a:ext cx="0" cy="2698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2160" y="4077072"/>
            <a:ext cx="10874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2019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627784" y="4581128"/>
            <a:ext cx="212725" cy="485899"/>
            <a:chOff x="7884368" y="4581128"/>
            <a:chExt cx="212725" cy="485899"/>
          </a:xfrm>
        </p:grpSpPr>
        <p:sp>
          <p:nvSpPr>
            <p:cNvPr id="22" name="Овал 34"/>
            <p:cNvSpPr/>
            <p:nvPr/>
          </p:nvSpPr>
          <p:spPr bwMode="auto">
            <a:xfrm>
              <a:off x="7884368" y="4581128"/>
              <a:ext cx="212725" cy="2000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3" name="Прямая соединительная линия 37"/>
            <p:cNvCxnSpPr/>
            <p:nvPr/>
          </p:nvCxnSpPr>
          <p:spPr bwMode="auto">
            <a:xfrm>
              <a:off x="7956376" y="4797152"/>
              <a:ext cx="0" cy="2698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499992" y="4581128"/>
            <a:ext cx="212725" cy="485899"/>
            <a:chOff x="7884368" y="4581128"/>
            <a:chExt cx="212725" cy="485899"/>
          </a:xfrm>
        </p:grpSpPr>
        <p:sp>
          <p:nvSpPr>
            <p:cNvPr id="25" name="Овал 34"/>
            <p:cNvSpPr/>
            <p:nvPr/>
          </p:nvSpPr>
          <p:spPr bwMode="auto">
            <a:xfrm>
              <a:off x="7884368" y="4581128"/>
              <a:ext cx="212725" cy="2000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6" name="Прямая соединительная линия 37"/>
            <p:cNvCxnSpPr/>
            <p:nvPr/>
          </p:nvCxnSpPr>
          <p:spPr bwMode="auto">
            <a:xfrm>
              <a:off x="7956376" y="4797152"/>
              <a:ext cx="0" cy="2698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300192" y="4581128"/>
            <a:ext cx="212725" cy="485899"/>
            <a:chOff x="7884368" y="4581128"/>
            <a:chExt cx="212725" cy="485899"/>
          </a:xfrm>
        </p:grpSpPr>
        <p:sp>
          <p:nvSpPr>
            <p:cNvPr id="28" name="Овал 34"/>
            <p:cNvSpPr/>
            <p:nvPr/>
          </p:nvSpPr>
          <p:spPr bwMode="auto">
            <a:xfrm>
              <a:off x="7884368" y="4581128"/>
              <a:ext cx="212725" cy="2000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9" name="Прямая соединительная линия 37"/>
            <p:cNvCxnSpPr/>
            <p:nvPr/>
          </p:nvCxnSpPr>
          <p:spPr bwMode="auto">
            <a:xfrm>
              <a:off x="7956376" y="4797152"/>
              <a:ext cx="0" cy="2698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043608" y="4581128"/>
            <a:ext cx="212725" cy="485899"/>
            <a:chOff x="7884368" y="4581128"/>
            <a:chExt cx="212725" cy="485899"/>
          </a:xfrm>
        </p:grpSpPr>
        <p:sp>
          <p:nvSpPr>
            <p:cNvPr id="34" name="Овал 34"/>
            <p:cNvSpPr/>
            <p:nvPr/>
          </p:nvSpPr>
          <p:spPr bwMode="auto">
            <a:xfrm>
              <a:off x="7884368" y="4581128"/>
              <a:ext cx="212725" cy="2000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7"/>
            <p:cNvCxnSpPr/>
            <p:nvPr/>
          </p:nvCxnSpPr>
          <p:spPr bwMode="auto">
            <a:xfrm>
              <a:off x="7956376" y="4797152"/>
              <a:ext cx="0" cy="26987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2267744" y="4077072"/>
            <a:ext cx="785986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2017 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683568" y="5013176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140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8" name="TextBox 12"/>
          <p:cNvSpPr txBox="1">
            <a:spLocks noChangeArrowheads="1"/>
          </p:cNvSpPr>
          <p:nvPr/>
        </p:nvSpPr>
        <p:spPr bwMode="auto">
          <a:xfrm>
            <a:off x="2267744" y="5013176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700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6012160" y="5013176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3 000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4139952" y="5013176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2 000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7524328" y="5013176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4 000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9352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87824" y="1484784"/>
            <a:ext cx="313184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2016 год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2843808" y="2348880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100%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выпускников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2987824" y="2780928"/>
            <a:ext cx="3240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0, 1 %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выпускников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2987824" y="4005064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100%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выпускников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http://www.avpu.ru/sites/default/files/styles/thanks_big/public/123.png?itok=aDDnLm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44824"/>
            <a:ext cx="2370093" cy="3240360"/>
          </a:xfrm>
          <a:prstGeom prst="rect">
            <a:avLst/>
          </a:prstGeom>
          <a:noFill/>
        </p:spPr>
      </p:pic>
      <p:pic>
        <p:nvPicPr>
          <p:cNvPr id="1030" name="Picture 6" descr="http://kei.ulstu.ru/assets/images/kartinki/kor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270652" cy="3168352"/>
          </a:xfrm>
          <a:prstGeom prst="rect">
            <a:avLst/>
          </a:prstGeom>
          <a:noFill/>
        </p:spPr>
      </p:pic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2987824" y="3356992"/>
            <a:ext cx="3131840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2987824" y="4365104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25 %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выпускников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2555776" y="242088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ight Arrow 46"/>
          <p:cNvSpPr/>
          <p:nvPr/>
        </p:nvSpPr>
        <p:spPr>
          <a:xfrm rot="10800000">
            <a:off x="5940152" y="285293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Right Arrow 47"/>
          <p:cNvSpPr/>
          <p:nvPr/>
        </p:nvSpPr>
        <p:spPr>
          <a:xfrm>
            <a:off x="2555776" y="407707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Right Arrow 48"/>
          <p:cNvSpPr/>
          <p:nvPr/>
        </p:nvSpPr>
        <p:spPr>
          <a:xfrm rot="10800000">
            <a:off x="5940152" y="443711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692696"/>
            <a:ext cx="4067944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0217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  <a:t>Предложения </a:t>
            </a:r>
            <a:r>
              <a:rPr lang="ru-RU" sz="2700" b="1" dirty="0">
                <a:solidFill>
                  <a:schemeClr val="accent3">
                    <a:lumMod val="50000"/>
                  </a:schemeClr>
                </a:solidFill>
              </a:rPr>
              <a:t>по итогам апробации демонстрационного экзамена в январе 2017 года в Московской области: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9"/>
            <a:ext cx="8085584" cy="417646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на федеральном уровне (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России) нормативную правовую базу, определяющую требования  к проведению демонстрационного экзамена, перечень необходимых организационных мероприятий и механизмы финансирования. 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особенности транспортной логистики Московской области предусмотреть возможность получения статуса Центра проведения демонстрационного экзамена нескольким образовательным организациям по одной компетенции.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в методике проведения ДЭ возможность участия в демонстрационном экзамене студентов не только в рамках государственной итоговой аттестации, но и в рамках промежуточной аттестации по итогам окончания профессионального модуля по рабочей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требование участия в демонстрационном экзамене не менее 70% выпускников группы, так как указанное требование ограничивает права выпускников, которые хотят сдавать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демэкзамен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 обучаются в группах, где желающих сдать демонстрационный экзамен менее 70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40643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>
          <a:xfrm>
            <a:off x="395536" y="1184558"/>
            <a:ext cx="8424936" cy="377949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3200" u="sng" dirty="0" smtClean="0"/>
              <a:t>Контакты:</a:t>
            </a:r>
            <a:endParaRPr lang="en-US" sz="3200" u="sng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400" u="sng" dirty="0" smtClean="0"/>
          </a:p>
          <a:p>
            <a:pPr algn="ctr"/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РКЦ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Московской области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/>
              <a:t>e-mail</a:t>
            </a:r>
            <a:r>
              <a:rPr lang="ru-RU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wsrmosreg@mail.ru</a:t>
            </a: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000" dirty="0" smtClean="0"/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развития профессионального образования Министерства образования Московской области - координатор проекта по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демэкзамену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Московской области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e-mail</a:t>
            </a:r>
            <a:r>
              <a:rPr lang="ru-RU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npo531@mail.ru</a:t>
            </a:r>
            <a:r>
              <a:rPr lang="ru-RU" sz="2000" dirty="0" smtClean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47667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7211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5"/>
          <p:cNvSpPr/>
          <p:nvPr/>
        </p:nvSpPr>
        <p:spPr>
          <a:xfrm rot="18643130">
            <a:off x="6758716" y="5064253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5373216"/>
            <a:ext cx="514806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Down Arrow 13"/>
          <p:cNvSpPr/>
          <p:nvPr/>
        </p:nvSpPr>
        <p:spPr>
          <a:xfrm rot="2598945">
            <a:off x="7085582" y="2779220"/>
            <a:ext cx="432048" cy="571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Down Arrow 4"/>
          <p:cNvSpPr/>
          <p:nvPr/>
        </p:nvSpPr>
        <p:spPr>
          <a:xfrm rot="2598945">
            <a:off x="4231390" y="1616716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Down Arrow 5"/>
          <p:cNvSpPr/>
          <p:nvPr/>
        </p:nvSpPr>
        <p:spPr>
          <a:xfrm rot="18643130">
            <a:off x="6614700" y="1607870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59632" y="1340768"/>
            <a:ext cx="6552728" cy="8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771800" y="1052736"/>
            <a:ext cx="5904656" cy="707886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 РФ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приоритетный проект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«Рабочие кадры для передовых технологий»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60648"/>
            <a:ext cx="5940152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15816" y="2204864"/>
            <a:ext cx="2736304" cy="707886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новых ФГОС СПО по ТОП-50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84168" y="2204864"/>
            <a:ext cx="2664296" cy="707886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ДЭ в ГИА по программам СПО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843808" y="3284984"/>
            <a:ext cx="5904656" cy="707886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Минобразования МО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приоритетный проект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«Внедрение в Московской области ДЭ»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51520" y="1052736"/>
            <a:ext cx="2339752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09.10.2016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23528" y="3212976"/>
            <a:ext cx="2339752" cy="5847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28.11.2016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mouo.mur.obr55.ru/files/2016/07/%D0%93%D0%B5%D1%80%D0%B0%D0%BB%D1%8C%D0%B4%D0%B8%D1%87%D0%B5%D1%81%D0%BA%D0%B8%D0%B9-%D0%B7%D0%BD%D0%B0%D0%BA.jpg"/>
          <p:cNvPicPr>
            <a:picLocks noChangeAspect="1" noChangeArrowheads="1"/>
          </p:cNvPicPr>
          <p:nvPr/>
        </p:nvPicPr>
        <p:blipFill>
          <a:blip r:embed="rId2" cstate="print"/>
          <a:srcRect l="18006" t="18182" r="17687" b="36364"/>
          <a:stretch>
            <a:fillRect/>
          </a:stretch>
        </p:blipFill>
        <p:spPr bwMode="auto">
          <a:xfrm>
            <a:off x="539552" y="1700808"/>
            <a:ext cx="1440160" cy="1440160"/>
          </a:xfrm>
          <a:prstGeom prst="rect">
            <a:avLst/>
          </a:prstGeom>
          <a:noFill/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23528" y="4519573"/>
            <a:ext cx="2304256" cy="200054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декабрь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  <a:p>
            <a:pPr algn="ctr"/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915816" y="4293096"/>
            <a:ext cx="5832648" cy="101566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Союз 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Россия»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конкурс среди субъектов РФ на право участия в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пилотной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апробации проведения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демэкзамена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2017 году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843808" y="5661248"/>
            <a:ext cx="5976664" cy="101566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Минобразования МО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заявка на участие в конкурсе, Московская область вошла в число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регионов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5004048" cy="904863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475656" y="2204864"/>
          <a:ext cx="5976664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08952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апробации – январь 2017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Определены: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95536" y="1556792"/>
          <a:ext cx="842493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403648" y="4797152"/>
          <a:ext cx="722446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113" y="476672"/>
            <a:ext cx="9144000" cy="53553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апробации – январь 2017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28800"/>
            <a:ext cx="7020272" cy="357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 демонстрационного экзамена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МО «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Щёлковский колледж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(по компетенции «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 и обслуживание легковых автомобилей»);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МО «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Сергиево-Посадский колледж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(по компетенции «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малярные и декоративные работы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ГАПОУ МО «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МЦК-Техникум имени С.П. Королева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(по компетенциям «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плотницкое дело»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сантехника и отопление», «сварочные технологии», «столярное дело»);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МО «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Павлово-Посадский техникум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(по компетенции «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электромонтаж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3559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/>
          <p:nvPr/>
        </p:nvSpPr>
        <p:spPr>
          <a:xfrm>
            <a:off x="107504" y="620688"/>
            <a:ext cx="9036496" cy="186512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Количество образовательных организаций Московской области, выпускники которых проходят демонстрационный экзамен с учетом  стандартов Ворлдскиллс Россия (шт.)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12776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3933056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23 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3933056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30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933056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37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3933056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42</a:t>
            </a:r>
            <a:endParaRPr lang="ru-RU" sz="4400" dirty="0"/>
          </a:p>
        </p:txBody>
      </p:sp>
      <p:sp>
        <p:nvSpPr>
          <p:cNvPr id="10" name="Прямоугольник 1"/>
          <p:cNvSpPr/>
          <p:nvPr/>
        </p:nvSpPr>
        <p:spPr>
          <a:xfrm>
            <a:off x="179512" y="188640"/>
            <a:ext cx="1259632" cy="6340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KPI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7" y="62981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Количество студентов, сдававших демонстрационный экзамен в разрезе компетенций и образовательных организаций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2333497"/>
              </p:ext>
            </p:extLst>
          </p:nvPr>
        </p:nvGraphicFramePr>
        <p:xfrm>
          <a:off x="899591" y="1772816"/>
          <a:ext cx="7488833" cy="3528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4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4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5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52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компетенции и образовательной организации, участвующей в ДЭ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колледжей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участников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экспертов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Электромонтаж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Сварочные технологии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Сантехника и отопление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Столярное дело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3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Ремонт и обслуживание легковых автомобилей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Малярные и декоративные работы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Плотницкое дело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24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28478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98884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4365104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410 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4365104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615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437112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820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4437112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1025</a:t>
            </a:r>
            <a:endParaRPr lang="ru-RU" sz="4400" dirty="0"/>
          </a:p>
        </p:txBody>
      </p:sp>
      <p:sp>
        <p:nvSpPr>
          <p:cNvPr id="10" name="Прямоугольник 1"/>
          <p:cNvSpPr/>
          <p:nvPr/>
        </p:nvSpPr>
        <p:spPr>
          <a:xfrm>
            <a:off x="0" y="764704"/>
            <a:ext cx="9144000" cy="186512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"/>
          <p:cNvSpPr/>
          <p:nvPr/>
        </p:nvSpPr>
        <p:spPr>
          <a:xfrm>
            <a:off x="179512" y="188640"/>
            <a:ext cx="1259632" cy="6340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KPI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Количество педагогических работников образовательных организаций, реализующих программы СПО, прошедших подготовку как экспертов ДЭ и чемпионатов «Молодые профессионалы (Ворлдскиллс Россия)» (чел.)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472367" cy="45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6660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6725</TotalTime>
  <Words>887</Words>
  <Application>Microsoft Office PowerPoint</Application>
  <PresentationFormat>Экран (4:3)</PresentationFormat>
  <Paragraphs>162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Количество образовательных организаций Московской области, выпускники которых проходят демонстрационный экзамен с учетом  стандартов Ворлдскиллс Россия (шт.)</vt:lpstr>
      <vt:lpstr>Количество студентов, сдававших демонстрационный экзамен в разрезе компетенций и образовательных организаций</vt:lpstr>
      <vt:lpstr>Количество педагогических работников образовательных организаций, реализующих программы СПО, прошедших подготовку как экспертов ДЭ и чемпионатов «Молодые профессионалы (Ворлдскиллс Россия)» (чел.)</vt:lpstr>
      <vt:lpstr>Слайд 9</vt:lpstr>
      <vt:lpstr>Причины недостаточно высоких результатов:</vt:lpstr>
      <vt:lpstr>Итоги проведения ДЭ  в зимнюю сессию в Московской области </vt:lpstr>
      <vt:lpstr>Слайд 12</vt:lpstr>
      <vt:lpstr>Слайд 13</vt:lpstr>
      <vt:lpstr>Слайд 14</vt:lpstr>
      <vt:lpstr>Слайд 15</vt:lpstr>
      <vt:lpstr>Слайд 16</vt:lpstr>
      <vt:lpstr> Предложения по итогам апробации демонстрационного экзамена в январе 2017 года в Московской области: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Дмитришина Елена Николаевна</dc:creator>
  <cp:lastModifiedBy>User</cp:lastModifiedBy>
  <cp:revision>717</cp:revision>
  <dcterms:created xsi:type="dcterms:W3CDTF">2015-04-15T12:16:59Z</dcterms:created>
  <dcterms:modified xsi:type="dcterms:W3CDTF">2017-05-24T07:04:22Z</dcterms:modified>
</cp:coreProperties>
</file>